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2" r:id="rId6"/>
    <p:sldMasterId id="2147483671" r:id="rId7"/>
    <p:sldMasterId id="2147483673" r:id="rId8"/>
    <p:sldMasterId id="2147483693"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Lst>
  <p:sldSz cy="6858000" cx="9144000"/>
  <p:notesSz cx="7077075" cy="9077325"/>
  <p:embeddedFontLst>
    <p:embeddedFont>
      <p:font typeface="Oswald"/>
      <p:regular r:id="rId33"/>
      <p:bold r:id="rId34"/>
    </p:embeddedFont>
    <p:embeddedFont>
      <p:font typeface="Gill Sans"/>
      <p:regular r:id="rId35"/>
      <p:bold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7" roundtripDataSignature="AMtx7mgfH3XsiGZBswH8ZcHHz+OCiRrmg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customXml" Target="../customXml/item2.xml"/><Relationship Id="rId21" Type="http://schemas.openxmlformats.org/officeDocument/2006/relationships/slide" Target="slides/slide11.xml"/><Relationship Id="rId34" Type="http://schemas.openxmlformats.org/officeDocument/2006/relationships/font" Target="fonts/Oswald-bold.fntdata"/><Relationship Id="rId25" Type="http://schemas.openxmlformats.org/officeDocument/2006/relationships/slide" Target="slides/slide15.xml"/><Relationship Id="rId7" Type="http://schemas.openxmlformats.org/officeDocument/2006/relationships/slideMaster" Target="slideMasters/slideMaster4.xml"/><Relationship Id="rId33" Type="http://schemas.openxmlformats.org/officeDocument/2006/relationships/font" Target="fonts/Oswald-regular.fntdata"/><Relationship Id="rId12" Type="http://schemas.openxmlformats.org/officeDocument/2006/relationships/slide" Target="slides/slide2.xml"/><Relationship Id="rId17" Type="http://schemas.openxmlformats.org/officeDocument/2006/relationships/slide" Target="slides/slide7.xml"/><Relationship Id="rId38" Type="http://schemas.openxmlformats.org/officeDocument/2006/relationships/customXml" Target="../customXml/item1.xml"/><Relationship Id="rId20" Type="http://schemas.openxmlformats.org/officeDocument/2006/relationships/slide" Target="slides/slide10.xml"/><Relationship Id="rId2" Type="http://schemas.openxmlformats.org/officeDocument/2006/relationships/viewProps" Target="viewProps.xml"/><Relationship Id="rId29" Type="http://schemas.openxmlformats.org/officeDocument/2006/relationships/slide" Target="slides/slide19.xml"/><Relationship Id="rId16" Type="http://schemas.openxmlformats.org/officeDocument/2006/relationships/slide" Target="slides/slide6.xml"/><Relationship Id="rId24" Type="http://schemas.openxmlformats.org/officeDocument/2006/relationships/slide" Target="slides/slide14.xml"/><Relationship Id="rId1" Type="http://schemas.openxmlformats.org/officeDocument/2006/relationships/theme" Target="theme/theme2.xml"/><Relationship Id="rId6" Type="http://schemas.openxmlformats.org/officeDocument/2006/relationships/slideMaster" Target="slideMasters/slideMaster3.xml"/><Relationship Id="rId11" Type="http://schemas.openxmlformats.org/officeDocument/2006/relationships/slide" Target="slides/slide1.xml"/><Relationship Id="rId32" Type="http://schemas.openxmlformats.org/officeDocument/2006/relationships/slide" Target="slides/slide22.xml"/><Relationship Id="rId37" Type="http://customschemas.google.com/relationships/presentationmetadata" Target="metadata"/><Relationship Id="rId40" Type="http://schemas.openxmlformats.org/officeDocument/2006/relationships/customXml" Target="../customXml/item3.xml"/><Relationship Id="rId23" Type="http://schemas.openxmlformats.org/officeDocument/2006/relationships/slide" Target="slides/slide13.xml"/><Relationship Id="rId28"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5.xml"/><Relationship Id="rId36" Type="http://schemas.openxmlformats.org/officeDocument/2006/relationships/font" Target="fonts/GillSans-bold.fntdata"/><Relationship Id="rId31" Type="http://schemas.openxmlformats.org/officeDocument/2006/relationships/slide" Target="slides/slide21.xml"/><Relationship Id="rId10" Type="http://schemas.openxmlformats.org/officeDocument/2006/relationships/notesMaster" Target="notesMasters/notesMaster1.xml"/><Relationship Id="rId19" Type="http://schemas.openxmlformats.org/officeDocument/2006/relationships/slide" Target="slides/slide9.xml"/><Relationship Id="rId22"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Master" Target="slideMasters/slideMaster6.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font" Target="fonts/GillSans-regular.fntdata"/><Relationship Id="rId14" Type="http://schemas.openxmlformats.org/officeDocument/2006/relationships/slide" Target="slides/slide4.xml"/><Relationship Id="rId8" Type="http://schemas.openxmlformats.org/officeDocument/2006/relationships/slideMaster" Target="slideMasters/slideMaster5.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67050" cy="4540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4008438" y="0"/>
            <a:ext cx="3067050" cy="454025"/>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21713"/>
            <a:ext cx="3067050" cy="45402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1: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37" name="Google Shape;437;p1: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8" name="Google Shape;438;p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n-GB"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10: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21" name="Google Shape;521;p10: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lang="en-GB"/>
              <a:t>Una madre necesita apoyo especializado para ayudarla a estimular la producción de leche y animar al bebé a amamantar. Relacionarse requiere tiempo y compromiso, lo que es más difícil en las emergencias, pero es posible.</a:t>
            </a:r>
            <a:endParaRPr/>
          </a:p>
        </p:txBody>
      </p:sp>
      <p:sp>
        <p:nvSpPr>
          <p:cNvPr id="522" name="Google Shape;522;p10: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1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531" name="Google Shape;531;p11:notes"/>
          <p:cNvSpPr txBox="1"/>
          <p:nvPr/>
        </p:nvSpPr>
        <p:spPr>
          <a:xfrm>
            <a:off x="4011613" y="8623300"/>
            <a:ext cx="3065462"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Times New Roman"/>
                <a:ea typeface="Times New Roman"/>
                <a:cs typeface="Times New Roman"/>
                <a:sym typeface="Times New Roman"/>
              </a:rPr>
              <a:t>‹#›</a:t>
            </a:fld>
            <a:endParaRPr sz="1200">
              <a:solidFill>
                <a:schemeClr val="dk1"/>
              </a:solidFill>
              <a:latin typeface="Times New Roman"/>
              <a:ea typeface="Times New Roman"/>
              <a:cs typeface="Times New Roman"/>
              <a:sym typeface="Times New Roman"/>
            </a:endParaRPr>
          </a:p>
        </p:txBody>
      </p:sp>
      <p:sp>
        <p:nvSpPr>
          <p:cNvPr id="532" name="Google Shape;532;p11:notes"/>
          <p:cNvSpPr/>
          <p:nvPr>
            <p:ph idx="2" type="sldImg"/>
          </p:nvPr>
        </p:nvSpPr>
        <p:spPr>
          <a:xfrm>
            <a:off x="1252538" y="679450"/>
            <a:ext cx="4537075" cy="34036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33" name="Google Shape;533;p11:notes"/>
          <p:cNvSpPr txBox="1"/>
          <p:nvPr>
            <p:ph idx="1" type="body"/>
          </p:nvPr>
        </p:nvSpPr>
        <p:spPr>
          <a:xfrm>
            <a:off x="942975" y="4311650"/>
            <a:ext cx="51911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12: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541" name="Google Shape;541;p12:notes"/>
          <p:cNvSpPr txBox="1"/>
          <p:nvPr/>
        </p:nvSpPr>
        <p:spPr>
          <a:xfrm>
            <a:off x="4011613" y="8623300"/>
            <a:ext cx="3065462"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Times New Roman"/>
                <a:ea typeface="Times New Roman"/>
                <a:cs typeface="Times New Roman"/>
                <a:sym typeface="Times New Roman"/>
              </a:rPr>
              <a:t>‹#›</a:t>
            </a:fld>
            <a:endParaRPr sz="1200">
              <a:solidFill>
                <a:schemeClr val="dk1"/>
              </a:solidFill>
              <a:latin typeface="Times New Roman"/>
              <a:ea typeface="Times New Roman"/>
              <a:cs typeface="Times New Roman"/>
              <a:sym typeface="Times New Roman"/>
            </a:endParaRPr>
          </a:p>
        </p:txBody>
      </p:sp>
      <p:sp>
        <p:nvSpPr>
          <p:cNvPr id="542" name="Google Shape;542;p12:notes"/>
          <p:cNvSpPr/>
          <p:nvPr>
            <p:ph idx="2" type="sldImg"/>
          </p:nvPr>
        </p:nvSpPr>
        <p:spPr>
          <a:xfrm>
            <a:off x="1252538" y="679450"/>
            <a:ext cx="4537075" cy="34036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43" name="Google Shape;543;p12:notes"/>
          <p:cNvSpPr txBox="1"/>
          <p:nvPr>
            <p:ph idx="1" type="body"/>
          </p:nvPr>
        </p:nvSpPr>
        <p:spPr>
          <a:xfrm>
            <a:off x="942975" y="4311650"/>
            <a:ext cx="51911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El calostro, la primera leche, es una importante fuente temprana de nutrientes y brinda una fuerte protección contra las infecciones. Esta protección no está disponible para ninguna otra leche. El calostro a menudo se conoce como la"primera inmunización" de un bebé.</a:t>
            </a:r>
            <a:endParaRPr/>
          </a:p>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13: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51" name="Google Shape;551;p13: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Las donaciones y las distribuciones no selectivas de preparados para lactantes y sucedáneos de la leche materna pueden socavar la confianza y la motivación de la madre para amamantar. Si a una madre se le da leche de fórmula y no está segura de amamantar, es más probable que le dé la fórmula a su bebé. A su vez, esto reducirá la producción de leche materna.</a:t>
            </a:r>
            <a:endParaRPr/>
          </a:p>
        </p:txBody>
      </p:sp>
      <p:sp>
        <p:nvSpPr>
          <p:cNvPr id="552" name="Google Shape;552;p13: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p14: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61" name="Google Shape;561;p14: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 leche materna no desaparece si el bebé mama con frecuencia. La leche materna disminuye cuando algo interfiere con la frecuencia de amamantamiento, como por ejemplo la administración de otros líquidos en lugar de la lactancia materna. Cuanto más succione el bebé, más leche se producirá. La lactancia materna debe continuar hasta los dos años y más allá.</a:t>
            </a:r>
            <a:endParaRPr/>
          </a:p>
          <a:p>
            <a:pPr indent="0" lvl="0" marL="0" rtl="0" algn="l">
              <a:spcBef>
                <a:spcPts val="0"/>
              </a:spcBef>
              <a:spcAft>
                <a:spcPts val="0"/>
              </a:spcAft>
              <a:buNone/>
            </a:pPr>
            <a:r>
              <a:t/>
            </a:r>
            <a:endParaRPr/>
          </a:p>
        </p:txBody>
      </p:sp>
      <p:sp>
        <p:nvSpPr>
          <p:cNvPr id="562" name="Google Shape;562;p14: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p15: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70" name="Google Shape;570;p15: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 fórmula es inferior a la leche materna desde el punto de vista nutricional y en muchos otros aspectos. Su uso puede afectar negativamente a la salud de la madre y del niño, y sólo se justifica en algunas circunstancias específicas. Las compañías de fórmulas dicen estas cosas para aumentar las ventas. </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GB"/>
              <a:t>Otro mito similar es que la fórmula infantil es mejor que la leche materna porque ha sido desarrollada por científicos / expertos y basada en la ciencia. </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GB"/>
              <a:t>Un bebé gordo a menudo se percibe como saludable.</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solidFill>
                <a:srgbClr val="336699"/>
              </a:solidFill>
            </a:endParaRPr>
          </a:p>
        </p:txBody>
      </p:sp>
      <p:sp>
        <p:nvSpPr>
          <p:cNvPr id="571" name="Google Shape;571;p15: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p16: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79" name="Google Shape;579;p16: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166688" lvl="0" marL="166688" rtl="0" algn="l">
              <a:spcBef>
                <a:spcPts val="0"/>
              </a:spcBef>
              <a:spcAft>
                <a:spcPts val="0"/>
              </a:spcAft>
              <a:buNone/>
            </a:pPr>
            <a:r>
              <a:rPr lang="en-GB"/>
              <a:t>Nota: Amamantar al niño mayor Y al recién nacido, cuando nazca también beneficiará a ambos - a esto se le llama lactancia tándem. </a:t>
            </a:r>
            <a:endParaRPr/>
          </a:p>
        </p:txBody>
      </p:sp>
      <p:sp>
        <p:nvSpPr>
          <p:cNvPr id="580" name="Google Shape;580;p16: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17: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88" name="Google Shape;588;p17: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Esto es cierto para proteger la salud de la madre. Ella usará sus tiendas para proporcionar leche materna a su bebé. Por lo tanto, necesitamos alimentar a la madre para que pueda alimentar a su hijo. </a:t>
            </a:r>
            <a:endParaRPr/>
          </a:p>
          <a:p>
            <a:pPr indent="0" lvl="0" marL="0" rtl="0" algn="l">
              <a:spcBef>
                <a:spcPts val="360"/>
              </a:spcBef>
              <a:spcAft>
                <a:spcPts val="0"/>
              </a:spcAft>
              <a:buNone/>
            </a:pPr>
            <a:r>
              <a:rPr lang="en-GB"/>
              <a:t>Tenga en cuenta que una madre desnutrida puede seguir amamantando adecuadamente. </a:t>
            </a:r>
            <a:endParaRPr/>
          </a:p>
        </p:txBody>
      </p:sp>
      <p:sp>
        <p:nvSpPr>
          <p:cNvPr id="589" name="Google Shape;589;p17: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p18: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98" name="Google Shape;598;p18: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lang="en-GB"/>
              <a:t>Los bebés lloran por varias razones: cansancio, enfermedad, pañal mojado, calor/frío excesivo, etc. Un bebé que llora es común en emergencias, especialmente cuando la gente está molesta, se mueve, vive en un lugar nuevo, etc. Amamantar más alimentará al bebé y calmará tanto a la madre como al bebé. </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Los bebés tienen"brotes de crecimiento", lo que significa que a veces se alimentan con más frecuencia (comúnmente a las 2 semanas, 3 semanas, 6 semanas, 3 meses y 6 meses, pero varía). La producción de leche puede aumentar rápidamente, en cuestión de días, pero durante ese tiempo algunas personas descubren que el bebé llora más - lo importante es dejar que el bebé se alimente tanto como sea posible, esto aumentará la producción de leche rápidamente.</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Antes de su sueño más largo del día, muchos bebés querrán alimentarse varias veces - llamado"alimentación en grupo" - la creencia es que el bebé se está llenando de leche lista para dormir, y a menudo ocurre en las primeras horas de la noche. La alimentación en grupo es un comportamiento normal.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Puede haber otras razones: </a:t>
            </a:r>
            <a:endParaRPr/>
          </a:p>
          <a:p>
            <a:pPr indent="0" lvl="0" marL="0" rtl="0" algn="l">
              <a:spcBef>
                <a:spcPts val="360"/>
              </a:spcBef>
              <a:spcAft>
                <a:spcPts val="0"/>
              </a:spcAft>
              <a:buNone/>
            </a:pPr>
            <a:r>
              <a:rPr lang="en-GB"/>
              <a:t>- ¿La comida de la madre molestó al bebé? </a:t>
            </a:r>
            <a:endParaRPr/>
          </a:p>
          <a:p>
            <a:pPr indent="-76200" lvl="0" marL="0" rtl="0" algn="l">
              <a:spcBef>
                <a:spcPts val="360"/>
              </a:spcBef>
              <a:spcAft>
                <a:spcPts val="0"/>
              </a:spcAft>
              <a:buClr>
                <a:schemeClr val="dk1"/>
              </a:buClr>
              <a:buSzPts val="1200"/>
              <a:buFont typeface="Calibri"/>
              <a:buChar char="-"/>
            </a:pPr>
            <a:r>
              <a:rPr lang="en-GB"/>
              <a:t>Cólico - llorar continuamente a ciertas horas del día, `dolor de estómago'. Menos después de 3 meses</a:t>
            </a:r>
            <a:endParaRPr/>
          </a:p>
          <a:p>
            <a:pPr indent="-76200" lvl="0" marL="0" rtl="0" algn="l">
              <a:spcBef>
                <a:spcPts val="360"/>
              </a:spcBef>
              <a:spcAft>
                <a:spcPts val="0"/>
              </a:spcAft>
              <a:buClr>
                <a:schemeClr val="dk1"/>
              </a:buClr>
              <a:buSzPts val="1200"/>
              <a:buFont typeface="Calibri"/>
              <a:buChar char="-"/>
            </a:pPr>
            <a:r>
              <a:rPr lang="en-GB"/>
              <a:t>Bebés con'necesidades altas' - lloran más...CUDDLE MORE!</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Si hay un problema con la alimentación, entonces hay que comprobar la posición o el apego del bebé.</a:t>
            </a:r>
            <a:endParaRPr/>
          </a:p>
        </p:txBody>
      </p:sp>
      <p:sp>
        <p:nvSpPr>
          <p:cNvPr id="599" name="Google Shape;599;p18: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19: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07" name="Google Shape;607;p19: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8" name="Google Shape;608;p19: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2:notes"/>
          <p:cNvSpPr txBox="1"/>
          <p:nvPr>
            <p:ph idx="1" type="body"/>
          </p:nvPr>
        </p:nvSpPr>
        <p:spPr>
          <a:xfrm>
            <a:off x="708025" y="4311650"/>
            <a:ext cx="5661025" cy="4084638"/>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49" name="Google Shape;449;p2: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20: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16" name="Google Shape;616;p20: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Este es el caso de la gran mayoría de las enfermedades. El documento: UNICEF/OMS. Razones médicas aceptables para el uso de sustitutos de la leche materna. 2009. que se encuentran en la caja de herramientas establece los casos en los que no es el caso. </a:t>
            </a:r>
            <a:endParaRPr/>
          </a:p>
        </p:txBody>
      </p:sp>
      <p:sp>
        <p:nvSpPr>
          <p:cNvPr id="617" name="Google Shape;617;p20: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21: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26" name="Google Shape;626;p21: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Discuta aquí los mitos o conceptos erróneos relevantes que no hayan sido mencionados.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Alternativamente, esto puede hacerse individualmente o discutirse en grupos más pequeños con los miembros del grupo dando razones por las que esos mitos deben ser disipados. (Se necesitará tiempo adicional en la capacitación para esta actividad si se hace individualmente o en grupos pequeños).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Otros mitos comunes son:</a:t>
            </a:r>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Los senos pequeños significan que el niño no puede ser amamantado exclusivamente - falso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El calostro lleva a la ictericia - no es cierto, pero si un niño tiene ictericia, un niño no amamantado alimentado con leche maternizada se recuperará de esto más rápidamente que un niño amamantado, por lo que algunos profesionales médicos a veces le dicen a las madres que le den leche maternizada cuando no la necesitan.</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Si la madre lactante se encuentra en un mal estado psicológico, su leche envenenará al bebé - falso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La lactancia materna causa la caída del pecho y el aumento de peso de la madre - no es cierto.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t/>
            </a:r>
            <a:endParaRPr/>
          </a:p>
          <a:p>
            <a:pPr indent="0" lvl="0" marL="0" rtl="0" algn="just">
              <a:spcBef>
                <a:spcPts val="360"/>
              </a:spcBef>
              <a:spcAft>
                <a:spcPts val="0"/>
              </a:spcAft>
              <a:buNone/>
            </a:pPr>
            <a:r>
              <a:t/>
            </a:r>
            <a:endParaRPr>
              <a:solidFill>
                <a:srgbClr val="C00000"/>
              </a:solidFill>
            </a:endParaRPr>
          </a:p>
        </p:txBody>
      </p:sp>
      <p:sp>
        <p:nvSpPr>
          <p:cNvPr id="627" name="Google Shape;627;p2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p22:notes"/>
          <p:cNvSpPr txBox="1"/>
          <p:nvPr>
            <p:ph idx="1" type="body"/>
          </p:nvPr>
        </p:nvSpPr>
        <p:spPr>
          <a:xfrm>
            <a:off x="708025" y="4311650"/>
            <a:ext cx="5661025" cy="4084638"/>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636" name="Google Shape;636;p22: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3: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57" name="Google Shape;457;p3: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GB"/>
              <a:t>Instrucciones de actividades en grupo:</a:t>
            </a:r>
            <a:endParaRPr/>
          </a:p>
          <a:p>
            <a:pPr indent="0" lvl="0" marL="0" rtl="0" algn="l">
              <a:spcBef>
                <a:spcPts val="360"/>
              </a:spcBef>
              <a:spcAft>
                <a:spcPts val="0"/>
              </a:spcAft>
              <a:buNone/>
            </a:pPr>
            <a:r>
              <a:rPr lang="en-GB"/>
              <a:t>La sesión sobre "mitos y conceptos erróneos sobre las prácticas de la lactancia materna" se tratará a través de una actividad de grupo. Las instrucciones para esta actividad de grupo son:</a:t>
            </a:r>
            <a:endParaRPr/>
          </a:p>
          <a:p>
            <a:pPr indent="0" lvl="0" marL="0" rtl="0" algn="l">
              <a:spcBef>
                <a:spcPts val="360"/>
              </a:spcBef>
              <a:spcAft>
                <a:spcPts val="0"/>
              </a:spcAft>
              <a:buNone/>
            </a:pPr>
            <a:r>
              <a:rPr lang="en-GB"/>
              <a:t>Un lado de la habitación es "verdadero" y el otro es "falso". Cuando veas cada frase en la pantalla, muévete al final de la habitación con la que estás de acuerdo, es decir, muévete al final "verdadero" o al final "falso" de la habitación. Después de cada frase, vuelva a la mitad de la sala antes de la siguiente. Discutiremos cada declaración después de que se muestre el resultado.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Muestre cada diapositiva con cada concepto erróneo o mito. Pida la opinión del participante, si piensa que es cierto o falso y pídale que se mueva al lado particular de la sala. Después de que todos ellos lo hayan hecho, muestre la respuesta. Discuta el razonamiento detrás de la respuesta. Puede preguntar a algunos participantes que no respondieron correctamente por qué lo pensaron así. Hágales saber a los participantes que los detalles sobre cómo manejar un malentendido serán tratados en detalle en presentaciones posteriores.</a:t>
            </a:r>
            <a:endParaRPr/>
          </a:p>
          <a:p>
            <a:pPr indent="0" lvl="0" marL="0" rtl="0" algn="l">
              <a:spcBef>
                <a:spcPts val="360"/>
              </a:spcBef>
              <a:spcAft>
                <a:spcPts val="0"/>
              </a:spcAft>
              <a:buNone/>
            </a:pPr>
            <a:r>
              <a:t/>
            </a:r>
            <a:endParaRPr/>
          </a:p>
          <a:p>
            <a:pPr indent="0" lvl="0" marL="0" rtl="0" algn="just">
              <a:spcBef>
                <a:spcPts val="360"/>
              </a:spcBef>
              <a:spcAft>
                <a:spcPts val="0"/>
              </a:spcAft>
              <a:buNone/>
            </a:pPr>
            <a:r>
              <a:t/>
            </a:r>
            <a:endParaRPr>
              <a:solidFill>
                <a:srgbClr val="C00000"/>
              </a:solidFill>
            </a:endParaRPr>
          </a:p>
        </p:txBody>
      </p:sp>
      <p:sp>
        <p:nvSpPr>
          <p:cNvPr id="458" name="Google Shape;458;p3: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4: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67" name="Google Shape;467;p4: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68" name="Google Shape;468;p4: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5: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76" name="Google Shape;476;p5: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77" name="Google Shape;477;p5: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6: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85" name="Google Shape;485;p6: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86" name="Google Shape;486;p6: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7: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94" name="Google Shape;494;p7: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7: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8: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03" name="Google Shape;503;p8: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504" name="Google Shape;504;p8: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9: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12" name="Google Shape;512;p9: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El estrés no impide la producción de leche, pero puede interferir temporalmente con su flujo o"bajar". Crear condiciones para las madres que reduzcan el estrés tanto como sea posible -una zona segura y tranquila, una tienda de campaña para la madre y el bebé, la tranquilidad de otras mujeres- y mantener al niño amamantando para que el flujo de leche regrese.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p:txBody>
      </p:sp>
      <p:sp>
        <p:nvSpPr>
          <p:cNvPr id="513" name="Google Shape;513;p9: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jpg"/><Relationship Id="rId3"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3.jpg"/><Relationship Id="rId3" Type="http://schemas.openxmlformats.org/officeDocument/2006/relationships/image" Target="../media/image1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7.jpg"/><Relationship Id="rId3"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jpg"/><Relationship Id="rId3"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4.jpg"/><Relationship Id="rId3"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8.jpg"/><Relationship Id="rId3"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4.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7.jpg"/><Relationship Id="rId3" Type="http://schemas.openxmlformats.org/officeDocument/2006/relationships/image" Target="../media/image11.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3.jpg"/><Relationship Id="rId3"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7.jpg"/><Relationship Id="rId3" Type="http://schemas.openxmlformats.org/officeDocument/2006/relationships/image" Target="../media/image1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5.jpg"/><Relationship Id="rId3" Type="http://schemas.openxmlformats.org/officeDocument/2006/relationships/image" Target="../media/image1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4.jpg"/><Relationship Id="rId3" Type="http://schemas.openxmlformats.org/officeDocument/2006/relationships/image" Target="../media/image1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jpg"/><Relationship Id="rId3" Type="http://schemas.openxmlformats.org/officeDocument/2006/relationships/image" Target="../media/image1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4.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1" name="Shape 21"/>
        <p:cNvGrpSpPr/>
        <p:nvPr/>
      </p:nvGrpSpPr>
      <p:grpSpPr>
        <a:xfrm>
          <a:off x="0" y="0"/>
          <a:ext cx="0" cy="0"/>
          <a:chOff x="0" y="0"/>
          <a:chExt cx="0" cy="0"/>
        </a:xfrm>
      </p:grpSpPr>
      <p:sp>
        <p:nvSpPr>
          <p:cNvPr id="22" name="Google Shape;22;p24"/>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23" name="Google Shape;23;p24"/>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pic>
        <p:nvPicPr>
          <p:cNvPr descr="Save_the_Children_logo.png" id="24" name="Google Shape;24;p24"/>
          <p:cNvPicPr preferRelativeResize="0"/>
          <p:nvPr/>
        </p:nvPicPr>
        <p:blipFill rotWithShape="1">
          <a:blip r:embed="rId2">
            <a:alphaModFix/>
          </a:blip>
          <a:srcRect b="0" l="0" r="0" t="0"/>
          <a:stretch/>
        </p:blipFill>
        <p:spPr>
          <a:xfrm>
            <a:off x="627063" y="303213"/>
            <a:ext cx="2017712" cy="412750"/>
          </a:xfrm>
          <a:prstGeom prst="rect">
            <a:avLst/>
          </a:prstGeom>
          <a:noFill/>
          <a:ln>
            <a:noFill/>
          </a:ln>
        </p:spPr>
      </p:pic>
      <p:sp>
        <p:nvSpPr>
          <p:cNvPr id="25" name="Google Shape;25;p24"/>
          <p:cNvSpPr txBox="1"/>
          <p:nvPr>
            <p:ph type="ctrTitle"/>
          </p:nvPr>
        </p:nvSpPr>
        <p:spPr>
          <a:xfrm>
            <a:off x="625148" y="866775"/>
            <a:ext cx="8075613" cy="1197787"/>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4800" cap="none">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4"/>
          <p:cNvSpPr/>
          <p:nvPr>
            <p:ph idx="2" type="pic"/>
          </p:nvPr>
        </p:nvSpPr>
        <p:spPr>
          <a:xfrm>
            <a:off x="150813" y="2213627"/>
            <a:ext cx="8829675" cy="4494213"/>
          </a:xfrm>
          <a:prstGeom prst="rect">
            <a:avLst/>
          </a:prstGeom>
          <a:noFill/>
          <a:ln>
            <a:noFill/>
          </a:ln>
        </p:spPr>
      </p:sp>
      <p:sp>
        <p:nvSpPr>
          <p:cNvPr id="27" name="Google Shape;27;p24"/>
          <p:cNvSpPr txBox="1"/>
          <p:nvPr>
            <p:ph idx="10" type="dt"/>
          </p:nvPr>
        </p:nvSpPr>
        <p:spPr>
          <a:xfrm>
            <a:off x="7223125" y="344488"/>
            <a:ext cx="158115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24" name="Shape 124"/>
        <p:cNvGrpSpPr/>
        <p:nvPr/>
      </p:nvGrpSpPr>
      <p:grpSpPr>
        <a:xfrm>
          <a:off x="0" y="0"/>
          <a:ext cx="0" cy="0"/>
          <a:chOff x="0" y="0"/>
          <a:chExt cx="0" cy="0"/>
        </a:xfrm>
      </p:grpSpPr>
      <p:sp>
        <p:nvSpPr>
          <p:cNvPr id="125" name="Google Shape;125;p37"/>
          <p:cNvSpPr/>
          <p:nvPr/>
        </p:nvSpPr>
        <p:spPr>
          <a:xfrm>
            <a:off x="344488" y="1081088"/>
            <a:ext cx="8459787" cy="1825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26" name="Google Shape;126;p37"/>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3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3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amp; image">
  <p:cSld name="Statement &amp; image">
    <p:spTree>
      <p:nvGrpSpPr>
        <p:cNvPr id="129" name="Shape 129"/>
        <p:cNvGrpSpPr/>
        <p:nvPr/>
      </p:nvGrpSpPr>
      <p:grpSpPr>
        <a:xfrm>
          <a:off x="0" y="0"/>
          <a:ext cx="0" cy="0"/>
          <a:chOff x="0" y="0"/>
          <a:chExt cx="0" cy="0"/>
        </a:xfrm>
      </p:grpSpPr>
      <p:sp>
        <p:nvSpPr>
          <p:cNvPr id="130" name="Google Shape;130;p38"/>
          <p:cNvSpPr/>
          <p:nvPr/>
        </p:nvSpPr>
        <p:spPr>
          <a:xfrm>
            <a:off x="344488" y="1081088"/>
            <a:ext cx="8459787" cy="1825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1" name="Google Shape;131;p38"/>
          <p:cNvSpPr/>
          <p:nvPr>
            <p:ph idx="2" type="pic"/>
          </p:nvPr>
        </p:nvSpPr>
        <p:spPr>
          <a:xfrm>
            <a:off x="147637" y="147638"/>
            <a:ext cx="8837613" cy="6159500"/>
          </a:xfrm>
          <a:prstGeom prst="rect">
            <a:avLst/>
          </a:prstGeom>
          <a:noFill/>
          <a:ln>
            <a:noFill/>
          </a:ln>
        </p:spPr>
      </p:sp>
      <p:sp>
        <p:nvSpPr>
          <p:cNvPr id="132" name="Google Shape;132;p38"/>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3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1">
  <p:cSld name="Statement 1">
    <p:spTree>
      <p:nvGrpSpPr>
        <p:cNvPr id="135" name="Shape 135"/>
        <p:cNvGrpSpPr/>
        <p:nvPr/>
      </p:nvGrpSpPr>
      <p:grpSpPr>
        <a:xfrm>
          <a:off x="0" y="0"/>
          <a:ext cx="0" cy="0"/>
          <a:chOff x="0" y="0"/>
          <a:chExt cx="0" cy="0"/>
        </a:xfrm>
      </p:grpSpPr>
      <p:sp>
        <p:nvSpPr>
          <p:cNvPr id="136" name="Google Shape;136;p39"/>
          <p:cNvSpPr/>
          <p:nvPr/>
        </p:nvSpPr>
        <p:spPr>
          <a:xfrm>
            <a:off x="0" y="1171575"/>
            <a:ext cx="9144000" cy="5686425"/>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7" name="Google Shape;137;p39"/>
          <p:cNvSpPr/>
          <p:nvPr/>
        </p:nvSpPr>
        <p:spPr>
          <a:xfrm>
            <a:off x="147638" y="147638"/>
            <a:ext cx="8832850" cy="67103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38" name="Google Shape;138;p39"/>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139" name="Google Shape;139;p39"/>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40" name="Google Shape;140;p39"/>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141" name="Google Shape;141;p39"/>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3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3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2">
  <p:cSld name="Statement 2">
    <p:spTree>
      <p:nvGrpSpPr>
        <p:cNvPr id="144" name="Shape 144"/>
        <p:cNvGrpSpPr/>
        <p:nvPr/>
      </p:nvGrpSpPr>
      <p:grpSpPr>
        <a:xfrm>
          <a:off x="0" y="0"/>
          <a:ext cx="0" cy="0"/>
          <a:chOff x="0" y="0"/>
          <a:chExt cx="0" cy="0"/>
        </a:xfrm>
      </p:grpSpPr>
      <p:sp>
        <p:nvSpPr>
          <p:cNvPr id="145" name="Google Shape;145;p40"/>
          <p:cNvSpPr/>
          <p:nvPr/>
        </p:nvSpPr>
        <p:spPr>
          <a:xfrm>
            <a:off x="0" y="0"/>
            <a:ext cx="9144000" cy="6307138"/>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46" name="Google Shape;146;p40"/>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sp>
        <p:nvSpPr>
          <p:cNvPr id="147" name="Google Shape;147;p40"/>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4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4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3">
  <p:cSld name="Statement 3">
    <p:spTree>
      <p:nvGrpSpPr>
        <p:cNvPr id="150" name="Shape 150"/>
        <p:cNvGrpSpPr/>
        <p:nvPr/>
      </p:nvGrpSpPr>
      <p:grpSpPr>
        <a:xfrm>
          <a:off x="0" y="0"/>
          <a:ext cx="0" cy="0"/>
          <a:chOff x="0" y="0"/>
          <a:chExt cx="0" cy="0"/>
        </a:xfrm>
      </p:grpSpPr>
      <p:sp>
        <p:nvSpPr>
          <p:cNvPr id="151" name="Google Shape;151;p41"/>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2" name="Google Shape;152;p41"/>
          <p:cNvSpPr/>
          <p:nvPr>
            <p:ph idx="2" type="pic"/>
          </p:nvPr>
        </p:nvSpPr>
        <p:spPr>
          <a:xfrm>
            <a:off x="4910667" y="4233416"/>
            <a:ext cx="2253884" cy="625148"/>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howMasterSp="0">
  <p:cSld name="Thank you">
    <p:spTree>
      <p:nvGrpSpPr>
        <p:cNvPr id="153" name="Shape 153"/>
        <p:cNvGrpSpPr/>
        <p:nvPr/>
      </p:nvGrpSpPr>
      <p:grpSpPr>
        <a:xfrm>
          <a:off x="0" y="0"/>
          <a:ext cx="0" cy="0"/>
          <a:chOff x="0" y="0"/>
          <a:chExt cx="0" cy="0"/>
        </a:xfrm>
      </p:grpSpPr>
      <p:sp>
        <p:nvSpPr>
          <p:cNvPr id="154" name="Google Shape;154;p42"/>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Thank_you_STC_logo_lockup.png" id="155" name="Google Shape;155;p42"/>
          <p:cNvPicPr preferRelativeResize="0"/>
          <p:nvPr/>
        </p:nvPicPr>
        <p:blipFill rotWithShape="1">
          <a:blip r:embed="rId2">
            <a:alphaModFix/>
          </a:blip>
          <a:srcRect b="0" l="0" r="0" t="0"/>
          <a:stretch/>
        </p:blipFill>
        <p:spPr>
          <a:xfrm>
            <a:off x="2392363" y="2112963"/>
            <a:ext cx="4356100" cy="202406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ave the Children header" showMasterSp="0">
  <p:cSld name="Save the Children header">
    <p:spTree>
      <p:nvGrpSpPr>
        <p:cNvPr id="156" name="Shape 156"/>
        <p:cNvGrpSpPr/>
        <p:nvPr/>
      </p:nvGrpSpPr>
      <p:grpSpPr>
        <a:xfrm>
          <a:off x="0" y="0"/>
          <a:ext cx="0" cy="0"/>
          <a:chOff x="0" y="0"/>
          <a:chExt cx="0" cy="0"/>
        </a:xfrm>
      </p:grpSpPr>
      <p:sp>
        <p:nvSpPr>
          <p:cNvPr id="157" name="Google Shape;157;p43"/>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8" name="Google Shape;158;p43"/>
          <p:cNvSpPr/>
          <p:nvPr/>
        </p:nvSpPr>
        <p:spPr>
          <a:xfrm>
            <a:off x="1443038" y="2370138"/>
            <a:ext cx="6254750" cy="1584325"/>
          </a:xfrm>
          <a:prstGeom prst="roundRect">
            <a:avLst>
              <a:gd fmla="val 8552" name="adj"/>
            </a:avLst>
          </a:prstGeom>
          <a:solidFill>
            <a:srgbClr val="FFFFFF"/>
          </a:solidFill>
          <a:ln cap="flat" cmpd="sng" w="9525">
            <a:solidFill>
              <a:srgbClr val="FFFFFF"/>
            </a:solidFill>
            <a:prstDash val="solid"/>
            <a:round/>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t/>
            </a:r>
            <a:endParaRPr b="1" sz="3200">
              <a:solidFill>
                <a:srgbClr val="222221"/>
              </a:solidFill>
              <a:latin typeface="Oswald"/>
              <a:ea typeface="Oswald"/>
              <a:cs typeface="Oswald"/>
              <a:sym typeface="Oswald"/>
            </a:endParaRPr>
          </a:p>
        </p:txBody>
      </p:sp>
      <p:pic>
        <p:nvPicPr>
          <p:cNvPr descr="Save_the_Children_logo.png" id="159" name="Google Shape;159;p43"/>
          <p:cNvPicPr preferRelativeResize="0"/>
          <p:nvPr/>
        </p:nvPicPr>
        <p:blipFill rotWithShape="1">
          <a:blip r:embed="rId2">
            <a:alphaModFix/>
          </a:blip>
          <a:srcRect b="0" l="0" r="0" t="0"/>
          <a:stretch/>
        </p:blipFill>
        <p:spPr>
          <a:xfrm>
            <a:off x="1633538" y="2562225"/>
            <a:ext cx="5873750" cy="120015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160" name="Shape 160"/>
        <p:cNvGrpSpPr/>
        <p:nvPr/>
      </p:nvGrpSpPr>
      <p:grpSpPr>
        <a:xfrm>
          <a:off x="0" y="0"/>
          <a:ext cx="0" cy="0"/>
          <a:chOff x="0" y="0"/>
          <a:chExt cx="0" cy="0"/>
        </a:xfrm>
      </p:grpSpPr>
      <p:sp>
        <p:nvSpPr>
          <p:cNvPr id="161" name="Google Shape;161;p44"/>
          <p:cNvSpPr txBox="1"/>
          <p:nvPr>
            <p:ph type="title"/>
          </p:nvPr>
        </p:nvSpPr>
        <p:spPr>
          <a:xfrm>
            <a:off x="482600" y="373653"/>
            <a:ext cx="8077200" cy="820147"/>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44"/>
          <p:cNvSpPr txBox="1"/>
          <p:nvPr>
            <p:ph idx="1" type="body"/>
          </p:nvPr>
        </p:nvSpPr>
        <p:spPr>
          <a:xfrm>
            <a:off x="495300" y="1865376"/>
            <a:ext cx="8064500" cy="3218688"/>
          </a:xfrm>
          <a:prstGeom prst="rect">
            <a:avLst/>
          </a:prstGeom>
          <a:noFill/>
          <a:ln>
            <a:noFill/>
          </a:ln>
        </p:spPr>
        <p:txBody>
          <a:bodyPr anchorCtr="0" anchor="t" bIns="0" lIns="0" spcFirstLastPara="1" rIns="0" wrap="square" tIns="0">
            <a:noAutofit/>
          </a:bodyPr>
          <a:lstStyle>
            <a:lvl1pPr indent="-228600" lvl="0" marL="457200" algn="l">
              <a:spcBef>
                <a:spcPts val="700"/>
              </a:spcBef>
              <a:spcAft>
                <a:spcPts val="0"/>
              </a:spcAft>
              <a:buSzPts val="1400"/>
              <a:buNone/>
              <a:defRPr sz="1800"/>
            </a:lvl1pPr>
            <a:lvl2pPr indent="-228600" lvl="1" marL="914400" algn="l">
              <a:spcBef>
                <a:spcPts val="600"/>
              </a:spcBef>
              <a:spcAft>
                <a:spcPts val="0"/>
              </a:spcAft>
              <a:buClr>
                <a:schemeClr val="dk1"/>
              </a:buClr>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6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0"/>
              </a:spcBef>
              <a:spcAft>
                <a:spcPts val="0"/>
              </a:spcAft>
              <a:buClr>
                <a:srgbClr val="718399"/>
              </a:buClr>
              <a:buSzPts val="480"/>
              <a:buChar char="–"/>
              <a:defRPr sz="1200"/>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163" name="Shape 163"/>
        <p:cNvGrpSpPr/>
        <p:nvPr/>
      </p:nvGrpSpPr>
      <p:grpSpPr>
        <a:xfrm>
          <a:off x="0" y="0"/>
          <a:ext cx="0" cy="0"/>
          <a:chOff x="0" y="0"/>
          <a:chExt cx="0" cy="0"/>
        </a:xfrm>
      </p:grpSpPr>
      <p:sp>
        <p:nvSpPr>
          <p:cNvPr id="164" name="Google Shape;164;p45"/>
          <p:cNvSpPr txBox="1"/>
          <p:nvPr>
            <p:ph type="title"/>
          </p:nvPr>
        </p:nvSpPr>
        <p:spPr>
          <a:xfrm>
            <a:off x="482600" y="373653"/>
            <a:ext cx="8077200" cy="820147"/>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45"/>
          <p:cNvSpPr txBox="1"/>
          <p:nvPr>
            <p:ph idx="1" type="body"/>
          </p:nvPr>
        </p:nvSpPr>
        <p:spPr>
          <a:xfrm>
            <a:off x="495300" y="2621280"/>
            <a:ext cx="8064500" cy="32186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1800"/>
            </a:lvl1pPr>
            <a:lvl2pPr indent="-228600" lvl="1" marL="914400" algn="l">
              <a:spcBef>
                <a:spcPts val="600"/>
              </a:spcBef>
              <a:spcAft>
                <a:spcPts val="0"/>
              </a:spcAft>
              <a:buSzPts val="1400"/>
              <a:buNone/>
              <a:defRPr sz="1600"/>
            </a:lvl2pPr>
            <a:lvl3pPr indent="-264160" lvl="2" marL="1371600" marR="0" algn="l">
              <a:lnSpc>
                <a:spcPct val="100000"/>
              </a:lnSpc>
              <a:spcBef>
                <a:spcPts val="6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0"/>
              </a:spcBef>
              <a:spcAft>
                <a:spcPts val="0"/>
              </a:spcAft>
              <a:buClr>
                <a:schemeClr val="dk1"/>
              </a:buClr>
              <a:buSzPts val="444"/>
              <a:buChar char="–"/>
              <a:defRPr sz="1200"/>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66" name="Google Shape;166;p45"/>
          <p:cNvSpPr txBox="1"/>
          <p:nvPr>
            <p:ph idx="2" type="body"/>
          </p:nvPr>
        </p:nvSpPr>
        <p:spPr>
          <a:xfrm>
            <a:off x="495300" y="1865376"/>
            <a:ext cx="8064500" cy="48768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Clr>
                <a:srgbClr val="D50B26"/>
              </a:buClr>
              <a:buSzPts val="1800"/>
              <a:buNone/>
              <a:defRPr b="1">
                <a:solidFill>
                  <a:srgbClr val="D50B26"/>
                </a:solidFill>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04800" lvl="4" marL="2286000" algn="l">
              <a:spcBef>
                <a:spcPts val="600"/>
              </a:spcBef>
              <a:spcAft>
                <a:spcPts val="0"/>
              </a:spcAft>
              <a:buSzPts val="12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67" name="Shape 167"/>
        <p:cNvGrpSpPr/>
        <p:nvPr/>
      </p:nvGrpSpPr>
      <p:grpSpPr>
        <a:xfrm>
          <a:off x="0" y="0"/>
          <a:ext cx="0" cy="0"/>
          <a:chOff x="0" y="0"/>
          <a:chExt cx="0" cy="0"/>
        </a:xfrm>
      </p:grpSpPr>
      <p:sp>
        <p:nvSpPr>
          <p:cNvPr id="168" name="Google Shape;168;p46"/>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46"/>
          <p:cNvSpPr txBox="1"/>
          <p:nvPr>
            <p:ph idx="1" type="body"/>
          </p:nvPr>
        </p:nvSpPr>
        <p:spPr>
          <a:xfrm>
            <a:off x="457200" y="1535113"/>
            <a:ext cx="4040188" cy="639762"/>
          </a:xfrm>
          <a:prstGeom prst="rect">
            <a:avLst/>
          </a:prstGeom>
          <a:noFill/>
          <a:ln>
            <a:noFill/>
          </a:ln>
        </p:spPr>
        <p:txBody>
          <a:bodyPr anchorCtr="0" anchor="b" bIns="0" lIns="0" spcFirstLastPara="1" rIns="0" wrap="square" tIns="0">
            <a:noAutofit/>
          </a:bodyPr>
          <a:lstStyle>
            <a:lvl1pPr indent="-228600" lvl="0" marL="457200" algn="l">
              <a:spcBef>
                <a:spcPts val="0"/>
              </a:spcBef>
              <a:spcAft>
                <a:spcPts val="0"/>
              </a:spcAft>
              <a:buClr>
                <a:schemeClr val="dk2"/>
              </a:buClr>
              <a:buSzPts val="2400"/>
              <a:buNone/>
              <a:defRPr b="1" sz="2400"/>
            </a:lvl1pPr>
            <a:lvl2pPr indent="-228600" lvl="1" marL="914400" algn="l">
              <a:spcBef>
                <a:spcPts val="600"/>
              </a:spcBef>
              <a:spcAft>
                <a:spcPts val="0"/>
              </a:spcAft>
              <a:buClr>
                <a:schemeClr val="dk1"/>
              </a:buClr>
              <a:buSzPts val="2000"/>
              <a:buNone/>
              <a:defRPr b="1" sz="2000"/>
            </a:lvl2pPr>
            <a:lvl3pPr indent="-228600" lvl="2" marL="1371600" algn="l">
              <a:spcBef>
                <a:spcPts val="600"/>
              </a:spcBef>
              <a:spcAft>
                <a:spcPts val="0"/>
              </a:spcAft>
              <a:buSzPts val="1800"/>
              <a:buNone/>
              <a:defRPr b="1" sz="1800"/>
            </a:lvl3pPr>
            <a:lvl4pPr indent="-228600" lvl="3" marL="1828800" algn="l">
              <a:spcBef>
                <a:spcPts val="600"/>
              </a:spcBef>
              <a:spcAft>
                <a:spcPts val="0"/>
              </a:spcAft>
              <a:buClr>
                <a:schemeClr val="dk1"/>
              </a:buClr>
              <a:buSzPts val="1600"/>
              <a:buNone/>
              <a:defRPr b="1" sz="1600"/>
            </a:lvl4pPr>
            <a:lvl5pPr indent="-228600" lvl="4" marL="2286000" algn="l">
              <a:spcBef>
                <a:spcPts val="600"/>
              </a:spcBef>
              <a:spcAft>
                <a:spcPts val="0"/>
              </a:spcAft>
              <a:buSzPts val="1600"/>
              <a:buNone/>
              <a:defRPr b="1" sz="1600"/>
            </a:lvl5pPr>
            <a:lvl6pPr indent="-228600" lvl="5" marL="2743200" algn="l">
              <a:spcBef>
                <a:spcPts val="60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70" name="Google Shape;170;p46"/>
          <p:cNvSpPr txBox="1"/>
          <p:nvPr>
            <p:ph idx="2" type="body"/>
          </p:nvPr>
        </p:nvSpPr>
        <p:spPr>
          <a:xfrm>
            <a:off x="457200" y="2174875"/>
            <a:ext cx="4040188" cy="39512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2400"/>
            </a:lvl1pPr>
            <a:lvl2pPr indent="-228600" lvl="1" marL="914400" algn="l">
              <a:spcBef>
                <a:spcPts val="600"/>
              </a:spcBef>
              <a:spcAft>
                <a:spcPts val="0"/>
              </a:spcAft>
              <a:buSzPts val="1400"/>
              <a:buNone/>
              <a:defRPr sz="2000"/>
            </a:lvl2pPr>
            <a:lvl3pPr indent="-342900" lvl="2" marL="1371600" algn="l">
              <a:spcBef>
                <a:spcPts val="600"/>
              </a:spcBef>
              <a:spcAft>
                <a:spcPts val="0"/>
              </a:spcAft>
              <a:buSzPts val="1800"/>
              <a:buChar char="•"/>
              <a:defRPr sz="1800"/>
            </a:lvl3pPr>
            <a:lvl4pPr indent="-330200" lvl="3" marL="1828800" algn="l">
              <a:spcBef>
                <a:spcPts val="600"/>
              </a:spcBef>
              <a:spcAft>
                <a:spcPts val="0"/>
              </a:spcAft>
              <a:buClr>
                <a:schemeClr val="dk1"/>
              </a:buClr>
              <a:buSzPts val="1600"/>
              <a:buChar char="–"/>
              <a:defRPr sz="1600"/>
            </a:lvl4pPr>
            <a:lvl5pPr indent="-330200" lvl="4" marL="2286000" algn="l">
              <a:spcBef>
                <a:spcPts val="600"/>
              </a:spcBef>
              <a:spcAft>
                <a:spcPts val="0"/>
              </a:spcAft>
              <a:buSzPts val="1600"/>
              <a:buChar char="•"/>
              <a:defRPr sz="1600"/>
            </a:lvl5pPr>
            <a:lvl6pPr indent="-330200" lvl="5" marL="2743200" algn="l">
              <a:spcBef>
                <a:spcPts val="60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71" name="Google Shape;171;p46"/>
          <p:cNvSpPr txBox="1"/>
          <p:nvPr>
            <p:ph idx="3" type="body"/>
          </p:nvPr>
        </p:nvSpPr>
        <p:spPr>
          <a:xfrm>
            <a:off x="4645025" y="1535113"/>
            <a:ext cx="4041775" cy="639762"/>
          </a:xfrm>
          <a:prstGeom prst="rect">
            <a:avLst/>
          </a:prstGeom>
          <a:noFill/>
          <a:ln>
            <a:noFill/>
          </a:ln>
        </p:spPr>
        <p:txBody>
          <a:bodyPr anchorCtr="0" anchor="b" bIns="0" lIns="0" spcFirstLastPara="1" rIns="0" wrap="square" tIns="0">
            <a:noAutofit/>
          </a:bodyPr>
          <a:lstStyle>
            <a:lvl1pPr indent="-228600" lvl="0" marL="457200" algn="l">
              <a:spcBef>
                <a:spcPts val="0"/>
              </a:spcBef>
              <a:spcAft>
                <a:spcPts val="0"/>
              </a:spcAft>
              <a:buClr>
                <a:schemeClr val="dk2"/>
              </a:buClr>
              <a:buSzPts val="2400"/>
              <a:buNone/>
              <a:defRPr b="1" sz="2400"/>
            </a:lvl1pPr>
            <a:lvl2pPr indent="-228600" lvl="1" marL="914400" algn="l">
              <a:spcBef>
                <a:spcPts val="600"/>
              </a:spcBef>
              <a:spcAft>
                <a:spcPts val="0"/>
              </a:spcAft>
              <a:buClr>
                <a:schemeClr val="dk1"/>
              </a:buClr>
              <a:buSzPts val="2000"/>
              <a:buNone/>
              <a:defRPr b="1" sz="2000"/>
            </a:lvl2pPr>
            <a:lvl3pPr indent="-228600" lvl="2" marL="1371600" algn="l">
              <a:spcBef>
                <a:spcPts val="600"/>
              </a:spcBef>
              <a:spcAft>
                <a:spcPts val="0"/>
              </a:spcAft>
              <a:buSzPts val="1800"/>
              <a:buNone/>
              <a:defRPr b="1" sz="1800"/>
            </a:lvl3pPr>
            <a:lvl4pPr indent="-228600" lvl="3" marL="1828800" algn="l">
              <a:spcBef>
                <a:spcPts val="600"/>
              </a:spcBef>
              <a:spcAft>
                <a:spcPts val="0"/>
              </a:spcAft>
              <a:buClr>
                <a:schemeClr val="dk1"/>
              </a:buClr>
              <a:buSzPts val="1600"/>
              <a:buNone/>
              <a:defRPr b="1" sz="1600"/>
            </a:lvl4pPr>
            <a:lvl5pPr indent="-228600" lvl="4" marL="2286000" algn="l">
              <a:spcBef>
                <a:spcPts val="600"/>
              </a:spcBef>
              <a:spcAft>
                <a:spcPts val="0"/>
              </a:spcAft>
              <a:buSzPts val="1600"/>
              <a:buNone/>
              <a:defRPr b="1" sz="1600"/>
            </a:lvl5pPr>
            <a:lvl6pPr indent="-228600" lvl="5" marL="2743200" algn="l">
              <a:spcBef>
                <a:spcPts val="60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72" name="Google Shape;172;p46"/>
          <p:cNvSpPr txBox="1"/>
          <p:nvPr>
            <p:ph idx="4" type="body"/>
          </p:nvPr>
        </p:nvSpPr>
        <p:spPr>
          <a:xfrm>
            <a:off x="4645025" y="2174875"/>
            <a:ext cx="4041775" cy="39512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2400"/>
            </a:lvl1pPr>
            <a:lvl2pPr indent="-228600" lvl="1" marL="914400" algn="l">
              <a:spcBef>
                <a:spcPts val="600"/>
              </a:spcBef>
              <a:spcAft>
                <a:spcPts val="0"/>
              </a:spcAft>
              <a:buSzPts val="1400"/>
              <a:buNone/>
              <a:defRPr sz="2000"/>
            </a:lvl2pPr>
            <a:lvl3pPr indent="-342900" lvl="2" marL="1371600" algn="l">
              <a:spcBef>
                <a:spcPts val="600"/>
              </a:spcBef>
              <a:spcAft>
                <a:spcPts val="0"/>
              </a:spcAft>
              <a:buSzPts val="1800"/>
              <a:buChar char="•"/>
              <a:defRPr sz="1800"/>
            </a:lvl3pPr>
            <a:lvl4pPr indent="-330200" lvl="3" marL="1828800" algn="l">
              <a:spcBef>
                <a:spcPts val="600"/>
              </a:spcBef>
              <a:spcAft>
                <a:spcPts val="0"/>
              </a:spcAft>
              <a:buClr>
                <a:schemeClr val="dk1"/>
              </a:buClr>
              <a:buSzPts val="1600"/>
              <a:buChar char="–"/>
              <a:defRPr sz="1600"/>
            </a:lvl4pPr>
            <a:lvl5pPr indent="-330200" lvl="4" marL="2286000" algn="l">
              <a:spcBef>
                <a:spcPts val="600"/>
              </a:spcBef>
              <a:spcAft>
                <a:spcPts val="0"/>
              </a:spcAft>
              <a:buSzPts val="1600"/>
              <a:buChar char="•"/>
              <a:defRPr sz="1600"/>
            </a:lvl5pPr>
            <a:lvl6pPr indent="-330200" lvl="5" marL="2743200" algn="l">
              <a:spcBef>
                <a:spcPts val="60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73" name="Google Shape;173;p4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4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4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howMasterSp="0" type="obj">
  <p:cSld name="OBJECT">
    <p:spTree>
      <p:nvGrpSpPr>
        <p:cNvPr id="40" name="Shape 40"/>
        <p:cNvGrpSpPr/>
        <p:nvPr/>
      </p:nvGrpSpPr>
      <p:grpSpPr>
        <a:xfrm>
          <a:off x="0" y="0"/>
          <a:ext cx="0" cy="0"/>
          <a:chOff x="0" y="0"/>
          <a:chExt cx="0" cy="0"/>
        </a:xfrm>
      </p:grpSpPr>
      <p:sp>
        <p:nvSpPr>
          <p:cNvPr id="41" name="Google Shape;41;p26"/>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42" name="Google Shape;42;p26"/>
          <p:cNvSpPr/>
          <p:nvPr/>
        </p:nvSpPr>
        <p:spPr>
          <a:xfrm>
            <a:off x="147638" y="1171575"/>
            <a:ext cx="8832850" cy="51355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pic>
        <p:nvPicPr>
          <p:cNvPr descr="Save_the_Children_logo.png" id="43" name="Google Shape;43;p26"/>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44" name="Google Shape;44;p26"/>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45" name="Google Shape;45;p26"/>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46" name="Google Shape;46;p26"/>
          <p:cNvSpPr txBox="1"/>
          <p:nvPr>
            <p:ph type="title"/>
          </p:nvPr>
        </p:nvSpPr>
        <p:spPr>
          <a:xfrm>
            <a:off x="424634" y="202994"/>
            <a:ext cx="8282640" cy="78760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b="0" i="0" sz="48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 type="body"/>
          </p:nvPr>
        </p:nvSpPr>
        <p:spPr>
          <a:xfrm>
            <a:off x="431147" y="1600200"/>
            <a:ext cx="8276127" cy="4547903"/>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a:solidFill>
                  <a:schemeClr val="dk1"/>
                </a:solidFill>
              </a:defRPr>
            </a:lvl1pPr>
            <a:lvl2pPr indent="-342900" lvl="1" marL="914400" algn="l">
              <a:spcBef>
                <a:spcPts val="600"/>
              </a:spcBef>
              <a:spcAft>
                <a:spcPts val="0"/>
              </a:spcAft>
              <a:buClr>
                <a:schemeClr val="dk2"/>
              </a:buClr>
              <a:buSzPts val="1800"/>
              <a:buFont typeface="Arial"/>
              <a:buChar char="•"/>
              <a:defRPr sz="1800"/>
            </a:lvl2pPr>
            <a:lvl3pPr indent="-342900" lvl="2" marL="1371600" algn="l">
              <a:spcBef>
                <a:spcPts val="600"/>
              </a:spcBef>
              <a:spcAft>
                <a:spcPts val="0"/>
              </a:spcAft>
              <a:buSzPts val="1800"/>
              <a:buChar char="•"/>
              <a:defRPr sz="1800"/>
            </a:lvl3pPr>
            <a:lvl4pPr indent="-342900" lvl="3" marL="1828800" algn="l">
              <a:spcBef>
                <a:spcPts val="600"/>
              </a:spcBef>
              <a:spcAft>
                <a:spcPts val="0"/>
              </a:spcAft>
              <a:buClr>
                <a:schemeClr val="dk2"/>
              </a:buClr>
              <a:buSzPts val="1800"/>
              <a:buFont typeface="Arial"/>
              <a:buChar char="•"/>
              <a:defRPr sz="1800"/>
            </a:lvl4pPr>
            <a:lvl5pPr indent="-342900" lvl="4" marL="2286000" algn="l">
              <a:spcBef>
                <a:spcPts val="600"/>
              </a:spcBef>
              <a:spcAft>
                <a:spcPts val="0"/>
              </a:spcAft>
              <a:buSzPts val="1800"/>
              <a:buChar char="•"/>
              <a:defRPr sz="18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8" name="Google Shape;48;p26"/>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rgbClr val="222221"/>
                </a:solidFill>
                <a:latin typeface="Gill Sans"/>
                <a:ea typeface="Gill Sans"/>
                <a:cs typeface="Gill Sans"/>
                <a:sym typeface="Gill Sans"/>
              </a:defRPr>
            </a:lvl1pPr>
            <a:lvl2pPr indent="0" lvl="1" marL="0" algn="r">
              <a:spcBef>
                <a:spcPts val="0"/>
              </a:spcBef>
              <a:spcAft>
                <a:spcPts val="0"/>
              </a:spcAft>
              <a:buNone/>
              <a:defRPr sz="1000">
                <a:solidFill>
                  <a:srgbClr val="222221"/>
                </a:solidFill>
                <a:latin typeface="Gill Sans"/>
                <a:ea typeface="Gill Sans"/>
                <a:cs typeface="Gill Sans"/>
                <a:sym typeface="Gill Sans"/>
              </a:defRPr>
            </a:lvl2pPr>
            <a:lvl3pPr indent="0" lvl="2" marL="0" algn="r">
              <a:spcBef>
                <a:spcPts val="0"/>
              </a:spcBef>
              <a:spcAft>
                <a:spcPts val="0"/>
              </a:spcAft>
              <a:buNone/>
              <a:defRPr sz="1000">
                <a:solidFill>
                  <a:srgbClr val="222221"/>
                </a:solidFill>
                <a:latin typeface="Gill Sans"/>
                <a:ea typeface="Gill Sans"/>
                <a:cs typeface="Gill Sans"/>
                <a:sym typeface="Gill Sans"/>
              </a:defRPr>
            </a:lvl3pPr>
            <a:lvl4pPr indent="0" lvl="3" marL="0" algn="r">
              <a:spcBef>
                <a:spcPts val="0"/>
              </a:spcBef>
              <a:spcAft>
                <a:spcPts val="0"/>
              </a:spcAft>
              <a:buNone/>
              <a:defRPr sz="1000">
                <a:solidFill>
                  <a:srgbClr val="222221"/>
                </a:solidFill>
                <a:latin typeface="Gill Sans"/>
                <a:ea typeface="Gill Sans"/>
                <a:cs typeface="Gill Sans"/>
                <a:sym typeface="Gill Sans"/>
              </a:defRPr>
            </a:lvl4pPr>
            <a:lvl5pPr indent="0" lvl="4" marL="0" algn="r">
              <a:spcBef>
                <a:spcPts val="0"/>
              </a:spcBef>
              <a:spcAft>
                <a:spcPts val="0"/>
              </a:spcAft>
              <a:buNone/>
              <a:defRPr sz="1000">
                <a:solidFill>
                  <a:srgbClr val="222221"/>
                </a:solidFill>
                <a:latin typeface="Gill Sans"/>
                <a:ea typeface="Gill Sans"/>
                <a:cs typeface="Gill Sans"/>
                <a:sym typeface="Gill Sans"/>
              </a:defRPr>
            </a:lvl5pPr>
            <a:lvl6pPr indent="0" lvl="5" marL="0" algn="r">
              <a:spcBef>
                <a:spcPts val="0"/>
              </a:spcBef>
              <a:spcAft>
                <a:spcPts val="0"/>
              </a:spcAft>
              <a:buNone/>
              <a:defRPr sz="1000">
                <a:solidFill>
                  <a:srgbClr val="222221"/>
                </a:solidFill>
                <a:latin typeface="Gill Sans"/>
                <a:ea typeface="Gill Sans"/>
                <a:cs typeface="Gill Sans"/>
                <a:sym typeface="Gill Sans"/>
              </a:defRPr>
            </a:lvl6pPr>
            <a:lvl7pPr indent="0" lvl="6" marL="0" algn="r">
              <a:spcBef>
                <a:spcPts val="0"/>
              </a:spcBef>
              <a:spcAft>
                <a:spcPts val="0"/>
              </a:spcAft>
              <a:buNone/>
              <a:defRPr sz="1000">
                <a:solidFill>
                  <a:srgbClr val="222221"/>
                </a:solidFill>
                <a:latin typeface="Gill Sans"/>
                <a:ea typeface="Gill Sans"/>
                <a:cs typeface="Gill Sans"/>
                <a:sym typeface="Gill Sans"/>
              </a:defRPr>
            </a:lvl7pPr>
            <a:lvl8pPr indent="0" lvl="7" marL="0" algn="r">
              <a:spcBef>
                <a:spcPts val="0"/>
              </a:spcBef>
              <a:spcAft>
                <a:spcPts val="0"/>
              </a:spcAft>
              <a:buNone/>
              <a:defRPr sz="1000">
                <a:solidFill>
                  <a:srgbClr val="222221"/>
                </a:solidFill>
                <a:latin typeface="Gill Sans"/>
                <a:ea typeface="Gill Sans"/>
                <a:cs typeface="Gill Sans"/>
                <a:sym typeface="Gill Sans"/>
              </a:defRPr>
            </a:lvl8pPr>
            <a:lvl9pPr indent="0" lvl="8" mar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176" name="Shape 176"/>
        <p:cNvGrpSpPr/>
        <p:nvPr/>
      </p:nvGrpSpPr>
      <p:grpSpPr>
        <a:xfrm>
          <a:off x="0" y="0"/>
          <a:ext cx="0" cy="0"/>
          <a:chOff x="0" y="0"/>
          <a:chExt cx="0" cy="0"/>
        </a:xfrm>
      </p:grpSpPr>
      <p:sp>
        <p:nvSpPr>
          <p:cNvPr id="177" name="Google Shape;177;p47"/>
          <p:cNvSpPr txBox="1"/>
          <p:nvPr>
            <p:ph type="title"/>
          </p:nvPr>
        </p:nvSpPr>
        <p:spPr>
          <a:xfrm>
            <a:off x="482600" y="381000"/>
            <a:ext cx="8153400" cy="819149"/>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howMasterSp="0">
  <p:cSld name="Thank you">
    <p:spTree>
      <p:nvGrpSpPr>
        <p:cNvPr id="190" name="Shape 190"/>
        <p:cNvGrpSpPr/>
        <p:nvPr/>
      </p:nvGrpSpPr>
      <p:grpSpPr>
        <a:xfrm>
          <a:off x="0" y="0"/>
          <a:ext cx="0" cy="0"/>
          <a:chOff x="0" y="0"/>
          <a:chExt cx="0" cy="0"/>
        </a:xfrm>
      </p:grpSpPr>
      <p:sp>
        <p:nvSpPr>
          <p:cNvPr id="191" name="Google Shape;191;p30"/>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pic>
        <p:nvPicPr>
          <p:cNvPr descr="Thank_you_STC_logo_lockup.png" id="192" name="Google Shape;192;p30"/>
          <p:cNvPicPr preferRelativeResize="0"/>
          <p:nvPr/>
        </p:nvPicPr>
        <p:blipFill rotWithShape="1">
          <a:blip r:embed="rId2">
            <a:alphaModFix/>
          </a:blip>
          <a:srcRect b="0" l="0" r="0" t="0"/>
          <a:stretch/>
        </p:blipFill>
        <p:spPr>
          <a:xfrm>
            <a:off x="2392363" y="2112963"/>
            <a:ext cx="4356100" cy="202406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umn_Subtitle">
  <p:cSld name="1Column_Subtitle">
    <p:spTree>
      <p:nvGrpSpPr>
        <p:cNvPr id="202" name="Shape 202"/>
        <p:cNvGrpSpPr/>
        <p:nvPr/>
      </p:nvGrpSpPr>
      <p:grpSpPr>
        <a:xfrm>
          <a:off x="0" y="0"/>
          <a:ext cx="0" cy="0"/>
          <a:chOff x="0" y="0"/>
          <a:chExt cx="0" cy="0"/>
        </a:xfrm>
      </p:grpSpPr>
      <p:sp>
        <p:nvSpPr>
          <p:cNvPr id="203" name="Google Shape;203;p4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4" name="Google Shape;204;p49"/>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05" name="Google Shape;205;p49"/>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206" name="Shape 206"/>
        <p:cNvGrpSpPr/>
        <p:nvPr/>
      </p:nvGrpSpPr>
      <p:grpSpPr>
        <a:xfrm>
          <a:off x="0" y="0"/>
          <a:ext cx="0" cy="0"/>
          <a:chOff x="0" y="0"/>
          <a:chExt cx="0" cy="0"/>
        </a:xfrm>
      </p:grpSpPr>
      <p:sp>
        <p:nvSpPr>
          <p:cNvPr id="207" name="Google Shape;207;p50"/>
          <p:cNvSpPr/>
          <p:nvPr/>
        </p:nvSpPr>
        <p:spPr>
          <a:xfrm>
            <a:off x="774700" y="0"/>
            <a:ext cx="83693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rgbClr val="FFFFFF"/>
                </a:solidFill>
                <a:latin typeface="Gill Sans"/>
                <a:ea typeface="Gill Sans"/>
                <a:cs typeface="Gill Sans"/>
                <a:sym typeface="Gill Sans"/>
              </a:rPr>
              <a:t>av</a:t>
            </a:r>
            <a:endParaRPr/>
          </a:p>
        </p:txBody>
      </p:sp>
      <p:sp>
        <p:nvSpPr>
          <p:cNvPr id="208" name="Google Shape;208;p50"/>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209" name="Google Shape;209;p50"/>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210" name="Google Shape;210;p50"/>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pic>
        <p:nvPicPr>
          <p:cNvPr descr="485&amp;k-[Converted].png" id="211" name="Google Shape;211;p50"/>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12" name="Google Shape;212;p5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3" name="Google Shape;213;p50"/>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14" name="Google Shape;214;p50"/>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sian Child)" showMasterSp="0">
  <p:cSld name="Title Slide (Asian Child)">
    <p:bg>
      <p:bgPr>
        <a:blipFill>
          <a:blip r:embed="rId2">
            <a:alphaModFix/>
          </a:blip>
          <a:stretch>
            <a:fillRect/>
          </a:stretch>
        </a:blipFill>
      </p:bgPr>
    </p:bg>
    <p:spTree>
      <p:nvGrpSpPr>
        <p:cNvPr id="215" name="Shape 215"/>
        <p:cNvGrpSpPr/>
        <p:nvPr/>
      </p:nvGrpSpPr>
      <p:grpSpPr>
        <a:xfrm>
          <a:off x="0" y="0"/>
          <a:ext cx="0" cy="0"/>
          <a:chOff x="0" y="0"/>
          <a:chExt cx="0" cy="0"/>
        </a:xfrm>
      </p:grpSpPr>
      <p:sp>
        <p:nvSpPr>
          <p:cNvPr id="216" name="Google Shape;216;p51"/>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7" name="Google Shape;217;p51"/>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8" name="Google Shape;218;p51"/>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19" name="Google Shape;219;p51"/>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20" name="Google Shape;220;p51"/>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1" name="Google Shape;221;p51"/>
          <p:cNvSpPr txBox="1"/>
          <p:nvPr>
            <p:ph idx="1" type="body"/>
          </p:nvPr>
        </p:nvSpPr>
        <p:spPr>
          <a:xfrm>
            <a:off x="812344"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African Child)" showMasterSp="0">
  <p:cSld name="1_Title Slide (African Child)">
    <p:bg>
      <p:bgPr>
        <a:blipFill>
          <a:blip r:embed="rId2">
            <a:alphaModFix/>
          </a:blip>
          <a:stretch>
            <a:fillRect/>
          </a:stretch>
        </a:blipFill>
      </p:bgPr>
    </p:bg>
    <p:spTree>
      <p:nvGrpSpPr>
        <p:cNvPr id="222" name="Shape 222"/>
        <p:cNvGrpSpPr/>
        <p:nvPr/>
      </p:nvGrpSpPr>
      <p:grpSpPr>
        <a:xfrm>
          <a:off x="0" y="0"/>
          <a:ext cx="0" cy="0"/>
          <a:chOff x="0" y="0"/>
          <a:chExt cx="0" cy="0"/>
        </a:xfrm>
      </p:grpSpPr>
      <p:sp>
        <p:nvSpPr>
          <p:cNvPr id="223" name="Google Shape;223;p52"/>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4" name="Google Shape;224;p52"/>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5" name="Google Shape;225;p52"/>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26" name="Google Shape;226;p52"/>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27" name="Google Shape;227;p52"/>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8" name="Google Shape;228;p52"/>
          <p:cNvSpPr txBox="1"/>
          <p:nvPr>
            <p:ph idx="1" type="body"/>
          </p:nvPr>
        </p:nvSpPr>
        <p:spPr>
          <a:xfrm>
            <a:off x="790062"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US Child)" showMasterSp="0">
  <p:cSld name="2_Title Slide (US Child)">
    <p:bg>
      <p:bgPr>
        <a:blipFill>
          <a:blip r:embed="rId2">
            <a:alphaModFix/>
          </a:blip>
          <a:stretch>
            <a:fillRect/>
          </a:stretch>
        </a:blipFill>
      </p:bgPr>
    </p:bg>
    <p:spTree>
      <p:nvGrpSpPr>
        <p:cNvPr id="229" name="Shape 229"/>
        <p:cNvGrpSpPr/>
        <p:nvPr/>
      </p:nvGrpSpPr>
      <p:grpSpPr>
        <a:xfrm>
          <a:off x="0" y="0"/>
          <a:ext cx="0" cy="0"/>
          <a:chOff x="0" y="0"/>
          <a:chExt cx="0" cy="0"/>
        </a:xfrm>
      </p:grpSpPr>
      <p:sp>
        <p:nvSpPr>
          <p:cNvPr id="230" name="Google Shape;230;p53"/>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1" name="Google Shape;231;p53"/>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2" name="Google Shape;232;p53"/>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33" name="Google Shape;233;p53"/>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34" name="Google Shape;234;p53"/>
          <p:cNvSpPr txBox="1"/>
          <p:nvPr>
            <p:ph type="title"/>
          </p:nvPr>
        </p:nvSpPr>
        <p:spPr>
          <a:xfrm>
            <a:off x="1603598" y="2311400"/>
            <a:ext cx="7135091"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5" name="Google Shape;235;p53"/>
          <p:cNvSpPr txBox="1"/>
          <p:nvPr>
            <p:ph idx="1" type="body"/>
          </p:nvPr>
        </p:nvSpPr>
        <p:spPr>
          <a:xfrm>
            <a:off x="1514470" y="5054600"/>
            <a:ext cx="7135091"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US Child)" showMasterSp="0">
  <p:cSld name="4_Title Slide (US Child)">
    <p:bg>
      <p:bgPr>
        <a:blipFill>
          <a:blip r:embed="rId2">
            <a:alphaModFix/>
          </a:blip>
          <a:stretch>
            <a:fillRect/>
          </a:stretch>
        </a:blipFill>
      </p:bgPr>
    </p:bg>
    <p:spTree>
      <p:nvGrpSpPr>
        <p:cNvPr id="236" name="Shape 236"/>
        <p:cNvGrpSpPr/>
        <p:nvPr/>
      </p:nvGrpSpPr>
      <p:grpSpPr>
        <a:xfrm>
          <a:off x="0" y="0"/>
          <a:ext cx="0" cy="0"/>
          <a:chOff x="0" y="0"/>
          <a:chExt cx="0" cy="0"/>
        </a:xfrm>
      </p:grpSpPr>
      <p:sp>
        <p:nvSpPr>
          <p:cNvPr id="237" name="Google Shape;237;p54"/>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8" name="Google Shape;238;p54"/>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9" name="Google Shape;239;p54"/>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40" name="Google Shape;240;p54"/>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41" name="Google Shape;241;p54"/>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 name="Google Shape;242;p54"/>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Indian Asian Child)" showMasterSp="0">
  <p:cSld name="3_Title Slide (Indian Asian Child)">
    <p:bg>
      <p:bgPr>
        <a:blipFill>
          <a:blip r:embed="rId2">
            <a:alphaModFix/>
          </a:blip>
          <a:stretch>
            <a:fillRect/>
          </a:stretch>
        </a:blipFill>
      </p:bgPr>
    </p:bg>
    <p:spTree>
      <p:nvGrpSpPr>
        <p:cNvPr id="243" name="Shape 243"/>
        <p:cNvGrpSpPr/>
        <p:nvPr/>
      </p:nvGrpSpPr>
      <p:grpSpPr>
        <a:xfrm>
          <a:off x="0" y="0"/>
          <a:ext cx="0" cy="0"/>
          <a:chOff x="0" y="0"/>
          <a:chExt cx="0" cy="0"/>
        </a:xfrm>
      </p:grpSpPr>
      <p:sp>
        <p:nvSpPr>
          <p:cNvPr id="244" name="Google Shape;244;p55"/>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45" name="Google Shape;245;p55"/>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46" name="Google Shape;246;p55"/>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47" name="Google Shape;247;p55"/>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48" name="Google Shape;248;p55"/>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9" name="Google Shape;249;p55"/>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Divider Slide" showMasterSp="0">
  <p:cSld name="1_Content Divider Slide">
    <p:bg>
      <p:bgPr>
        <a:solidFill>
          <a:schemeClr val="lt1"/>
        </a:solidFill>
      </p:bgPr>
    </p:bg>
    <p:spTree>
      <p:nvGrpSpPr>
        <p:cNvPr id="250" name="Shape 250"/>
        <p:cNvGrpSpPr/>
        <p:nvPr/>
      </p:nvGrpSpPr>
      <p:grpSpPr>
        <a:xfrm>
          <a:off x="0" y="0"/>
          <a:ext cx="0" cy="0"/>
          <a:chOff x="0" y="0"/>
          <a:chExt cx="0" cy="0"/>
        </a:xfrm>
      </p:grpSpPr>
      <p:sp>
        <p:nvSpPr>
          <p:cNvPr id="251" name="Google Shape;251;p56"/>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2" name="Google Shape;252;p56"/>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3" name="Google Shape;253;p56"/>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54" name="Google Shape;254;p56"/>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55" name="Google Shape;255;p56"/>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solidFill>
                  <a:schemeClr val="dk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6" name="Google Shape;256;p56"/>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63" name="Shape 63"/>
        <p:cNvGrpSpPr/>
        <p:nvPr/>
      </p:nvGrpSpPr>
      <p:grpSpPr>
        <a:xfrm>
          <a:off x="0" y="0"/>
          <a:ext cx="0" cy="0"/>
          <a:chOff x="0" y="0"/>
          <a:chExt cx="0" cy="0"/>
        </a:xfrm>
      </p:grpSpPr>
      <p:sp>
        <p:nvSpPr>
          <p:cNvPr id="64" name="Google Shape;64;p28"/>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8"/>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6" name="Google Shape;66;p28"/>
          <p:cNvSpPr txBox="1"/>
          <p:nvPr>
            <p:ph idx="2" type="body"/>
          </p:nvPr>
        </p:nvSpPr>
        <p:spPr>
          <a:xfrm>
            <a:off x="425286" y="705600"/>
            <a:ext cx="8282151" cy="363537"/>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228600" lvl="5" marL="2743200" algn="l">
              <a:spcBef>
                <a:spcPts val="600"/>
              </a:spcBef>
              <a:spcAft>
                <a:spcPts val="0"/>
              </a:spcAft>
              <a:buClr>
                <a:schemeClr val="dk1"/>
              </a:buClr>
              <a:buSzPts val="2500"/>
              <a:buNone/>
              <a:defRPr b="0" i="0" sz="2500">
                <a:latin typeface="Gill Sans"/>
                <a:ea typeface="Gill Sans"/>
                <a:cs typeface="Gill Sans"/>
                <a:sym typeface="Gill Sans"/>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7" name="Google Shape;67;p28"/>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_Content Divider Slide" showMasterSp="0">
  <p:cSld name="Alt_Content Divider Slide">
    <p:bg>
      <p:bgPr>
        <a:solidFill>
          <a:schemeClr val="lt1"/>
        </a:solidFill>
      </p:bgPr>
    </p:bg>
    <p:spTree>
      <p:nvGrpSpPr>
        <p:cNvPr id="257" name="Shape 257"/>
        <p:cNvGrpSpPr/>
        <p:nvPr/>
      </p:nvGrpSpPr>
      <p:grpSpPr>
        <a:xfrm>
          <a:off x="0" y="0"/>
          <a:ext cx="0" cy="0"/>
          <a:chOff x="0" y="0"/>
          <a:chExt cx="0" cy="0"/>
        </a:xfrm>
      </p:grpSpPr>
      <p:sp>
        <p:nvSpPr>
          <p:cNvPr id="258" name="Google Shape;258;p57"/>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9" name="Google Shape;259;p57"/>
          <p:cNvSpPr/>
          <p:nvPr/>
        </p:nvSpPr>
        <p:spPr>
          <a:xfrm>
            <a:off x="-9525" y="6070600"/>
            <a:ext cx="2295525" cy="696913"/>
          </a:xfrm>
          <a:prstGeom prst="rect">
            <a:avLst/>
          </a:prstGeom>
          <a:solidFill>
            <a:srgbClr val="D8001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60" name="Google Shape;260;p57"/>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61" name="Google Shape;261;p57"/>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62" name="Google Shape;262;p57"/>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3" name="Google Shape;263;p57"/>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64" name="Google Shape;264;p57"/>
          <p:cNvSpPr/>
          <p:nvPr>
            <p:ph idx="2" type="pic"/>
          </p:nvPr>
        </p:nvSpPr>
        <p:spPr>
          <a:xfrm>
            <a:off x="182880" y="279400"/>
            <a:ext cx="2834640" cy="3048000"/>
          </a:xfrm>
          <a:prstGeom prst="rect">
            <a:avLst/>
          </a:prstGeom>
          <a:noFill/>
          <a:ln>
            <a:noFill/>
          </a:ln>
        </p:spPr>
      </p:sp>
      <p:sp>
        <p:nvSpPr>
          <p:cNvPr id="265" name="Google Shape;265;p57"/>
          <p:cNvSpPr/>
          <p:nvPr>
            <p:ph idx="3" type="pic"/>
          </p:nvPr>
        </p:nvSpPr>
        <p:spPr>
          <a:xfrm>
            <a:off x="3139440" y="279400"/>
            <a:ext cx="2834640" cy="3048000"/>
          </a:xfrm>
          <a:prstGeom prst="rect">
            <a:avLst/>
          </a:prstGeom>
          <a:noFill/>
          <a:ln>
            <a:noFill/>
          </a:ln>
        </p:spPr>
      </p:sp>
      <p:sp>
        <p:nvSpPr>
          <p:cNvPr id="266" name="Google Shape;266;p57"/>
          <p:cNvSpPr/>
          <p:nvPr>
            <p:ph idx="4" type="pic"/>
          </p:nvPr>
        </p:nvSpPr>
        <p:spPr>
          <a:xfrm>
            <a:off x="6096000" y="279400"/>
            <a:ext cx="2834640" cy="3048000"/>
          </a:xfrm>
          <a:prstGeom prst="rect">
            <a:avLst/>
          </a:prstGeom>
          <a:no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267" name="Shape 267"/>
        <p:cNvGrpSpPr/>
        <p:nvPr/>
      </p:nvGrpSpPr>
      <p:grpSpPr>
        <a:xfrm>
          <a:off x="0" y="0"/>
          <a:ext cx="0" cy="0"/>
          <a:chOff x="0" y="0"/>
          <a:chExt cx="0" cy="0"/>
        </a:xfrm>
      </p:grpSpPr>
      <p:sp>
        <p:nvSpPr>
          <p:cNvPr id="268" name="Google Shape;268;p58"/>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9" name="Google Shape;269;p58"/>
          <p:cNvSpPr txBox="1"/>
          <p:nvPr>
            <p:ph idx="1" type="body"/>
          </p:nvPr>
        </p:nvSpPr>
        <p:spPr>
          <a:xfrm>
            <a:off x="495300" y="1865376"/>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28600" lvl="1" marL="914400" algn="l">
              <a:spcBef>
                <a:spcPts val="550"/>
              </a:spcBef>
              <a:spcAft>
                <a:spcPts val="0"/>
              </a:spcAft>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5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400"/>
              </a:spcBef>
              <a:spcAft>
                <a:spcPts val="0"/>
              </a:spcAft>
              <a:buClr>
                <a:srgbClr val="718399"/>
              </a:buClr>
              <a:buSzPts val="480"/>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umn Layout">
  <p:cSld name="2Column Layout">
    <p:spTree>
      <p:nvGrpSpPr>
        <p:cNvPr id="270" name="Shape 270"/>
        <p:cNvGrpSpPr/>
        <p:nvPr/>
      </p:nvGrpSpPr>
      <p:grpSpPr>
        <a:xfrm>
          <a:off x="0" y="0"/>
          <a:ext cx="0" cy="0"/>
          <a:chOff x="0" y="0"/>
          <a:chExt cx="0" cy="0"/>
        </a:xfrm>
      </p:grpSpPr>
      <p:sp>
        <p:nvSpPr>
          <p:cNvPr id="271" name="Google Shape;271;p59"/>
          <p:cNvSpPr txBox="1"/>
          <p:nvPr>
            <p:ph idx="1" type="body"/>
          </p:nvPr>
        </p:nvSpPr>
        <p:spPr>
          <a:xfrm>
            <a:off x="495300" y="1865376"/>
            <a:ext cx="8064500" cy="3494024"/>
          </a:xfrm>
          <a:prstGeom prst="rect">
            <a:avLst/>
          </a:prstGeom>
          <a:noFill/>
          <a:ln>
            <a:noFill/>
          </a:ln>
        </p:spPr>
        <p:txBody>
          <a:bodyPr anchorCtr="0" anchor="t" bIns="45700" lIns="91425" spcFirstLastPara="1" rIns="91425" wrap="square" tIns="45700">
            <a:noAutofit/>
          </a:bodyPr>
          <a:lstStyle>
            <a:lvl1pPr indent="-297180" lvl="0" marL="457200" algn="l">
              <a:spcBef>
                <a:spcPts val="500"/>
              </a:spcBef>
              <a:spcAft>
                <a:spcPts val="0"/>
              </a:spcAft>
              <a:buClr>
                <a:schemeClr val="accent2"/>
              </a:buClr>
              <a:buSzPts val="1080"/>
              <a:buFont typeface="Noto Sans Symbols"/>
              <a:buChar char="■"/>
              <a:defRPr/>
            </a:lvl1pPr>
            <a:lvl2pPr indent="-279400" lvl="1" marL="914400" algn="l">
              <a:spcBef>
                <a:spcPts val="500"/>
              </a:spcBef>
              <a:spcAft>
                <a:spcPts val="0"/>
              </a:spcAft>
              <a:buClr>
                <a:srgbClr val="D80021"/>
              </a:buClr>
              <a:buSzPts val="80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Clr>
                <a:schemeClr val="accent2"/>
              </a:buClr>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2" name="Google Shape;272;p5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Text_RtPhoto">
  <p:cSld name="1ColText_RtPhoto">
    <p:spTree>
      <p:nvGrpSpPr>
        <p:cNvPr id="273" name="Shape 273"/>
        <p:cNvGrpSpPr/>
        <p:nvPr/>
      </p:nvGrpSpPr>
      <p:grpSpPr>
        <a:xfrm>
          <a:off x="0" y="0"/>
          <a:ext cx="0" cy="0"/>
          <a:chOff x="0" y="0"/>
          <a:chExt cx="0" cy="0"/>
        </a:xfrm>
      </p:grpSpPr>
      <p:sp>
        <p:nvSpPr>
          <p:cNvPr id="274" name="Google Shape;274;p60"/>
          <p:cNvSpPr txBox="1"/>
          <p:nvPr>
            <p:ph idx="1" type="body"/>
          </p:nvPr>
        </p:nvSpPr>
        <p:spPr>
          <a:xfrm>
            <a:off x="495300" y="1865376"/>
            <a:ext cx="36576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5" name="Google Shape;275;p6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6" name="Google Shape;276;p60"/>
          <p:cNvSpPr/>
          <p:nvPr>
            <p:ph idx="2" type="pic"/>
          </p:nvPr>
        </p:nvSpPr>
        <p:spPr>
          <a:xfrm>
            <a:off x="4635500" y="1865376"/>
            <a:ext cx="3924300" cy="3962400"/>
          </a:xfrm>
          <a:prstGeom prst="rect">
            <a:avLst/>
          </a:prstGeom>
          <a:no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Text_LftPhoto">
  <p:cSld name="2ColText_LftPhoto">
    <p:spTree>
      <p:nvGrpSpPr>
        <p:cNvPr id="277" name="Shape 277"/>
        <p:cNvGrpSpPr/>
        <p:nvPr/>
      </p:nvGrpSpPr>
      <p:grpSpPr>
        <a:xfrm>
          <a:off x="0" y="0"/>
          <a:ext cx="0" cy="0"/>
          <a:chOff x="0" y="0"/>
          <a:chExt cx="0" cy="0"/>
        </a:xfrm>
      </p:grpSpPr>
      <p:sp>
        <p:nvSpPr>
          <p:cNvPr id="278" name="Google Shape;278;p61"/>
          <p:cNvSpPr txBox="1"/>
          <p:nvPr>
            <p:ph idx="1" type="body"/>
          </p:nvPr>
        </p:nvSpPr>
        <p:spPr>
          <a:xfrm>
            <a:off x="4838700" y="1865376"/>
            <a:ext cx="37211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84480" lvl="1" marL="914400" algn="l">
              <a:spcBef>
                <a:spcPts val="550"/>
              </a:spcBef>
              <a:spcAft>
                <a:spcPts val="0"/>
              </a:spcAft>
              <a:buSzPts val="88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9" name="Google Shape;279;p61"/>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0" name="Google Shape;280;p61"/>
          <p:cNvSpPr/>
          <p:nvPr>
            <p:ph idx="2" type="pic"/>
          </p:nvPr>
        </p:nvSpPr>
        <p:spPr>
          <a:xfrm>
            <a:off x="491998" y="1865376"/>
            <a:ext cx="3908552" cy="3962400"/>
          </a:xfrm>
          <a:prstGeom prst="rect">
            <a:avLst/>
          </a:prstGeom>
          <a:no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_wSubtitle">
  <p:cSld name="2Col_wSubtitle">
    <p:spTree>
      <p:nvGrpSpPr>
        <p:cNvPr id="281" name="Shape 281"/>
        <p:cNvGrpSpPr/>
        <p:nvPr/>
      </p:nvGrpSpPr>
      <p:grpSpPr>
        <a:xfrm>
          <a:off x="0" y="0"/>
          <a:ext cx="0" cy="0"/>
          <a:chOff x="0" y="0"/>
          <a:chExt cx="0" cy="0"/>
        </a:xfrm>
      </p:grpSpPr>
      <p:sp>
        <p:nvSpPr>
          <p:cNvPr id="282" name="Google Shape;282;p62"/>
          <p:cNvSpPr txBox="1"/>
          <p:nvPr>
            <p:ph idx="1" type="body"/>
          </p:nvPr>
        </p:nvSpPr>
        <p:spPr>
          <a:xfrm>
            <a:off x="485648" y="2621280"/>
            <a:ext cx="8074152" cy="3218688"/>
          </a:xfrm>
          <a:prstGeom prst="rect">
            <a:avLst/>
          </a:prstGeom>
          <a:noFill/>
          <a:ln>
            <a:noFill/>
          </a:ln>
        </p:spPr>
        <p:txBody>
          <a:bodyPr anchorCtr="0" anchor="t" bIns="45700" lIns="91425" spcFirstLastPara="1" rIns="91425" wrap="square" tIns="45700">
            <a:noAutofit/>
          </a:bodyPr>
          <a:lstStyle>
            <a:lvl1pPr indent="-314325" lvl="0" marL="457200" algn="l">
              <a:spcBef>
                <a:spcPts val="500"/>
              </a:spcBef>
              <a:spcAft>
                <a:spcPts val="0"/>
              </a:spcAft>
              <a:buClr>
                <a:srgbClr val="8D9EB2"/>
              </a:buClr>
              <a:buSzPts val="1350"/>
              <a:buFont typeface="Noto Sans Symbols"/>
              <a:buChar char="■"/>
              <a:defRPr/>
            </a:lvl1pPr>
            <a:lvl2pPr indent="-289560" lvl="1" marL="914400" algn="l">
              <a:spcBef>
                <a:spcPts val="500"/>
              </a:spcBef>
              <a:spcAft>
                <a:spcPts val="0"/>
              </a:spcAft>
              <a:buClr>
                <a:srgbClr val="D80021"/>
              </a:buClr>
              <a:buSzPts val="96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83" name="Google Shape;283;p62"/>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4" name="Google Shape;284;p62"/>
          <p:cNvSpPr txBox="1"/>
          <p:nvPr>
            <p:ph idx="2" type="body"/>
          </p:nvPr>
        </p:nvSpPr>
        <p:spPr>
          <a:xfrm>
            <a:off x="498348" y="1865376"/>
            <a:ext cx="8061452"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chemeClr val="accent1"/>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85" name="Shape 285"/>
        <p:cNvGrpSpPr/>
        <p:nvPr/>
      </p:nvGrpSpPr>
      <p:grpSpPr>
        <a:xfrm>
          <a:off x="0" y="0"/>
          <a:ext cx="0" cy="0"/>
          <a:chOff x="0" y="0"/>
          <a:chExt cx="0" cy="0"/>
        </a:xfrm>
      </p:grpSpPr>
      <p:sp>
        <p:nvSpPr>
          <p:cNvPr id="286" name="Google Shape;286;p63"/>
          <p:cNvSpPr txBox="1"/>
          <p:nvPr>
            <p:ph type="title"/>
          </p:nvPr>
        </p:nvSpPr>
        <p:spPr>
          <a:xfrm>
            <a:off x="482600" y="381000"/>
            <a:ext cx="8153400" cy="819149"/>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287" name="Shape 287"/>
        <p:cNvGrpSpPr/>
        <p:nvPr/>
      </p:nvGrpSpPr>
      <p:grpSpPr>
        <a:xfrm>
          <a:off x="0" y="0"/>
          <a:ext cx="0" cy="0"/>
          <a:chOff x="0" y="0"/>
          <a:chExt cx="0" cy="0"/>
        </a:xfrm>
      </p:grpSpPr>
      <p:sp>
        <p:nvSpPr>
          <p:cNvPr id="288" name="Google Shape;288;p64"/>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89" name="Google Shape;289;p64"/>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90" name="Google Shape;290;p64"/>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_Slide" showMasterSp="0">
  <p:cSld name="End_Slide">
    <p:bg>
      <p:bgPr>
        <a:solidFill>
          <a:schemeClr val="dk1"/>
        </a:solidFill>
      </p:bgPr>
    </p:bg>
    <p:spTree>
      <p:nvGrpSpPr>
        <p:cNvPr id="291" name="Shape 291"/>
        <p:cNvGrpSpPr/>
        <p:nvPr/>
      </p:nvGrpSpPr>
      <p:grpSpPr>
        <a:xfrm>
          <a:off x="0" y="0"/>
          <a:ext cx="0" cy="0"/>
          <a:chOff x="0" y="0"/>
          <a:chExt cx="0" cy="0"/>
        </a:xfrm>
      </p:grpSpPr>
      <p:sp>
        <p:nvSpPr>
          <p:cNvPr id="292" name="Google Shape;292;p65"/>
          <p:cNvSpPr txBox="1"/>
          <p:nvPr/>
        </p:nvSpPr>
        <p:spPr>
          <a:xfrm>
            <a:off x="2978150" y="3225800"/>
            <a:ext cx="3200400" cy="33813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1600">
                <a:solidFill>
                  <a:schemeClr val="lt1"/>
                </a:solidFill>
                <a:latin typeface="Gill Sans"/>
                <a:ea typeface="Gill Sans"/>
                <a:cs typeface="Gill Sans"/>
                <a:sym typeface="Gill Sans"/>
              </a:rPr>
              <a:t>www.savethechildren.org</a:t>
            </a:r>
            <a:endParaRPr/>
          </a:p>
        </p:txBody>
      </p:sp>
      <p:pic>
        <p:nvPicPr>
          <p:cNvPr descr="STC_logo_whiteRed.png" id="293" name="Google Shape;293;p65"/>
          <p:cNvPicPr preferRelativeResize="0"/>
          <p:nvPr/>
        </p:nvPicPr>
        <p:blipFill rotWithShape="1">
          <a:blip r:embed="rId2">
            <a:alphaModFix/>
          </a:blip>
          <a:srcRect b="0" l="0" r="0" t="0"/>
          <a:stretch/>
        </p:blipFill>
        <p:spPr>
          <a:xfrm>
            <a:off x="2730500" y="2393950"/>
            <a:ext cx="3516313" cy="692150"/>
          </a:xfrm>
          <a:prstGeom prst="rect">
            <a:avLst/>
          </a:prstGeom>
          <a:noFill/>
          <a:ln>
            <a:noFill/>
          </a:ln>
        </p:spPr>
      </p:pic>
      <p:sp>
        <p:nvSpPr>
          <p:cNvPr id="294" name="Google Shape;294;p65"/>
          <p:cNvSpPr txBox="1"/>
          <p:nvPr>
            <p:ph idx="1" type="body"/>
          </p:nvPr>
        </p:nvSpPr>
        <p:spPr>
          <a:xfrm>
            <a:off x="2405960" y="4648200"/>
            <a:ext cx="4343400" cy="609600"/>
          </a:xfrm>
          <a:prstGeom prst="rect">
            <a:avLst/>
          </a:prstGeom>
          <a:noFill/>
          <a:ln>
            <a:noFill/>
          </a:ln>
        </p:spPr>
        <p:txBody>
          <a:bodyPr anchorCtr="0" anchor="t" bIns="45700" lIns="91425" spcFirstLastPara="1" rIns="91425" wrap="square" tIns="45700">
            <a:normAutofit/>
          </a:bodyPr>
          <a:lstStyle>
            <a:lvl1pPr indent="-228600" lvl="0" marL="457200" algn="ctr">
              <a:spcBef>
                <a:spcPts val="700"/>
              </a:spcBef>
              <a:spcAft>
                <a:spcPts val="0"/>
              </a:spcAft>
              <a:buSzPts val="960"/>
              <a:buNone/>
              <a:defRPr sz="1600"/>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5" name="Shape 295"/>
        <p:cNvGrpSpPr/>
        <p:nvPr/>
      </p:nvGrpSpPr>
      <p:grpSpPr>
        <a:xfrm>
          <a:off x="0" y="0"/>
          <a:ext cx="0" cy="0"/>
          <a:chOff x="0" y="0"/>
          <a:chExt cx="0" cy="0"/>
        </a:xfrm>
      </p:grpSpPr>
      <p:sp>
        <p:nvSpPr>
          <p:cNvPr id="296" name="Google Shape;296;p66"/>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7" name="Google Shape;297;p6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298" name="Google Shape;298;p6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299" name="Google Shape;299;p6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300" name="Google Shape;300;p6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301" name="Google Shape;301;p66"/>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2" name="Google Shape;302;p66"/>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3" name="Google Shape;303;p6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70" name="Shape 70"/>
        <p:cNvGrpSpPr/>
        <p:nvPr/>
      </p:nvGrpSpPr>
      <p:grpSpPr>
        <a:xfrm>
          <a:off x="0" y="0"/>
          <a:ext cx="0" cy="0"/>
          <a:chOff x="0" y="0"/>
          <a:chExt cx="0" cy="0"/>
        </a:xfrm>
      </p:grpSpPr>
      <p:sp>
        <p:nvSpPr>
          <p:cNvPr id="71" name="Google Shape;71;p31"/>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2" name="Google Shape;72;p31"/>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73" name="Google Shape;73;p31"/>
          <p:cNvPicPr preferRelativeResize="0"/>
          <p:nvPr/>
        </p:nvPicPr>
        <p:blipFill rotWithShape="1">
          <a:blip r:embed="rId2">
            <a:alphaModFix/>
          </a:blip>
          <a:srcRect b="0" l="0" r="0" t="0"/>
          <a:stretch/>
        </p:blipFill>
        <p:spPr>
          <a:xfrm>
            <a:off x="627063" y="303213"/>
            <a:ext cx="2017712" cy="412750"/>
          </a:xfrm>
          <a:prstGeom prst="rect">
            <a:avLst/>
          </a:prstGeom>
          <a:noFill/>
          <a:ln>
            <a:noFill/>
          </a:ln>
        </p:spPr>
      </p:pic>
      <p:sp>
        <p:nvSpPr>
          <p:cNvPr id="74" name="Google Shape;74;p31"/>
          <p:cNvSpPr txBox="1"/>
          <p:nvPr>
            <p:ph type="ctrTitle"/>
          </p:nvPr>
        </p:nvSpPr>
        <p:spPr>
          <a:xfrm>
            <a:off x="625148" y="866775"/>
            <a:ext cx="8075613" cy="1197787"/>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4800" cap="none">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1"/>
          <p:cNvSpPr/>
          <p:nvPr>
            <p:ph idx="2" type="pic"/>
          </p:nvPr>
        </p:nvSpPr>
        <p:spPr>
          <a:xfrm>
            <a:off x="150813" y="2213627"/>
            <a:ext cx="8829675" cy="4494213"/>
          </a:xfrm>
          <a:prstGeom prst="rect">
            <a:avLst/>
          </a:prstGeom>
          <a:noFill/>
          <a:ln>
            <a:noFill/>
          </a:ln>
        </p:spPr>
      </p:sp>
      <p:sp>
        <p:nvSpPr>
          <p:cNvPr id="76" name="Google Shape;76;p31"/>
          <p:cNvSpPr txBox="1"/>
          <p:nvPr>
            <p:ph idx="10" type="dt"/>
          </p:nvPr>
        </p:nvSpPr>
        <p:spPr>
          <a:xfrm>
            <a:off x="7223125" y="344488"/>
            <a:ext cx="158115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04" name="Shape 304"/>
        <p:cNvGrpSpPr/>
        <p:nvPr/>
      </p:nvGrpSpPr>
      <p:grpSpPr>
        <a:xfrm>
          <a:off x="0" y="0"/>
          <a:ext cx="0" cy="0"/>
          <a:chOff x="0" y="0"/>
          <a:chExt cx="0" cy="0"/>
        </a:xfrm>
      </p:grpSpPr>
      <p:sp>
        <p:nvSpPr>
          <p:cNvPr id="305" name="Google Shape;305;p67"/>
          <p:cNvSpPr/>
          <p:nvPr/>
        </p:nvSpPr>
        <p:spPr>
          <a:xfrm>
            <a:off x="-4763" y="1588"/>
            <a:ext cx="9148763" cy="914400"/>
          </a:xfrm>
          <a:prstGeom prst="rect">
            <a:avLst/>
          </a:prstGeom>
          <a:solidFill>
            <a:srgbClr val="0099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06" name="Google Shape;306;p67"/>
          <p:cNvSpPr txBox="1"/>
          <p:nvPr>
            <p:ph type="ctrTitle"/>
          </p:nvPr>
        </p:nvSpPr>
        <p:spPr>
          <a:xfrm>
            <a:off x="436033" y="238657"/>
            <a:ext cx="6881290" cy="506413"/>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80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67"/>
          <p:cNvSpPr txBox="1"/>
          <p:nvPr>
            <p:ph idx="1" type="body"/>
          </p:nvPr>
        </p:nvSpPr>
        <p:spPr>
          <a:xfrm>
            <a:off x="436033" y="1663700"/>
            <a:ext cx="7399867" cy="3492500"/>
          </a:xfrm>
          <a:prstGeom prst="rect">
            <a:avLst/>
          </a:prstGeom>
          <a:noFill/>
          <a:ln>
            <a:noFill/>
          </a:ln>
        </p:spPr>
        <p:txBody>
          <a:bodyPr anchorCtr="0" anchor="t" bIns="45700" lIns="91425" spcFirstLastPara="1" rIns="91425" wrap="square" tIns="45700">
            <a:noAutofit/>
          </a:bodyPr>
          <a:lstStyle>
            <a:lvl1pPr indent="-335280" lvl="0" marL="457200" algn="l">
              <a:spcBef>
                <a:spcPts val="700"/>
              </a:spcBef>
              <a:spcAft>
                <a:spcPts val="0"/>
              </a:spcAft>
              <a:buSzPts val="1680"/>
              <a:buChar char="■"/>
              <a:defRPr sz="2800">
                <a:latin typeface="Arial"/>
                <a:ea typeface="Arial"/>
                <a:cs typeface="Arial"/>
                <a:sym typeface="Arial"/>
              </a:defRPr>
            </a:lvl1pPr>
            <a:lvl2pPr indent="-304800" lvl="1" marL="914400" algn="l">
              <a:spcBef>
                <a:spcPts val="550"/>
              </a:spcBef>
              <a:spcAft>
                <a:spcPts val="0"/>
              </a:spcAft>
              <a:buSzPts val="1200"/>
              <a:buChar char="■"/>
              <a:defRPr sz="2400">
                <a:latin typeface="Arial"/>
                <a:ea typeface="Arial"/>
                <a:cs typeface="Arial"/>
                <a:sym typeface="Arial"/>
              </a:defRPr>
            </a:lvl2pPr>
            <a:lvl3pPr indent="-264160" lvl="2" marL="1371600" algn="l">
              <a:spcBef>
                <a:spcPts val="500"/>
              </a:spcBef>
              <a:spcAft>
                <a:spcPts val="0"/>
              </a:spcAft>
              <a:buSzPts val="560"/>
              <a:buChar char="■"/>
              <a:defRPr>
                <a:latin typeface="Arial"/>
                <a:ea typeface="Arial"/>
                <a:cs typeface="Arial"/>
                <a:sym typeface="Arial"/>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08" name="Google Shape;308;p67"/>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9" name="Google Shape;309;p67"/>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0" name="Google Shape;310;p67"/>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rgbClr val="898989"/>
                </a:solidFill>
                <a:latin typeface="Arial"/>
                <a:ea typeface="Arial"/>
                <a:cs typeface="Arial"/>
                <a:sym typeface="Arial"/>
              </a:defRPr>
            </a:lvl1pPr>
            <a:lvl2pPr indent="0" lvl="1" marL="0" marR="0" rtl="0" algn="l">
              <a:spcBef>
                <a:spcPts val="0"/>
              </a:spcBef>
              <a:spcAft>
                <a:spcPts val="0"/>
              </a:spcAft>
              <a:buNone/>
              <a:defRPr sz="1800">
                <a:solidFill>
                  <a:srgbClr val="898989"/>
                </a:solidFill>
                <a:latin typeface="Arial"/>
                <a:ea typeface="Arial"/>
                <a:cs typeface="Arial"/>
                <a:sym typeface="Arial"/>
              </a:defRPr>
            </a:lvl2pPr>
            <a:lvl3pPr indent="0" lvl="2" marL="0" marR="0" rtl="0" algn="l">
              <a:spcBef>
                <a:spcPts val="0"/>
              </a:spcBef>
              <a:spcAft>
                <a:spcPts val="0"/>
              </a:spcAft>
              <a:buNone/>
              <a:defRPr sz="1800">
                <a:solidFill>
                  <a:srgbClr val="898989"/>
                </a:solidFill>
                <a:latin typeface="Arial"/>
                <a:ea typeface="Arial"/>
                <a:cs typeface="Arial"/>
                <a:sym typeface="Arial"/>
              </a:defRPr>
            </a:lvl3pPr>
            <a:lvl4pPr indent="0" lvl="3" marL="0" marR="0" rtl="0" algn="l">
              <a:spcBef>
                <a:spcPts val="0"/>
              </a:spcBef>
              <a:spcAft>
                <a:spcPts val="0"/>
              </a:spcAft>
              <a:buNone/>
              <a:defRPr sz="1800">
                <a:solidFill>
                  <a:srgbClr val="898989"/>
                </a:solidFill>
                <a:latin typeface="Arial"/>
                <a:ea typeface="Arial"/>
                <a:cs typeface="Arial"/>
                <a:sym typeface="Arial"/>
              </a:defRPr>
            </a:lvl4pPr>
            <a:lvl5pPr indent="0" lvl="4" marL="0" marR="0" rtl="0" algn="l">
              <a:spcBef>
                <a:spcPts val="0"/>
              </a:spcBef>
              <a:spcAft>
                <a:spcPts val="0"/>
              </a:spcAft>
              <a:buNone/>
              <a:defRPr sz="1800">
                <a:solidFill>
                  <a:srgbClr val="898989"/>
                </a:solidFill>
                <a:latin typeface="Arial"/>
                <a:ea typeface="Arial"/>
                <a:cs typeface="Arial"/>
                <a:sym typeface="Arial"/>
              </a:defRPr>
            </a:lvl5pPr>
            <a:lvl6pPr indent="0" lvl="5" marL="0" marR="0" rtl="0" algn="l">
              <a:spcBef>
                <a:spcPts val="0"/>
              </a:spcBef>
              <a:spcAft>
                <a:spcPts val="0"/>
              </a:spcAft>
              <a:buNone/>
              <a:defRPr sz="1800">
                <a:solidFill>
                  <a:srgbClr val="898989"/>
                </a:solidFill>
                <a:latin typeface="Arial"/>
                <a:ea typeface="Arial"/>
                <a:cs typeface="Arial"/>
                <a:sym typeface="Arial"/>
              </a:defRPr>
            </a:lvl6pPr>
            <a:lvl7pPr indent="0" lvl="6" marL="0" marR="0" rtl="0" algn="l">
              <a:spcBef>
                <a:spcPts val="0"/>
              </a:spcBef>
              <a:spcAft>
                <a:spcPts val="0"/>
              </a:spcAft>
              <a:buNone/>
              <a:defRPr sz="1800">
                <a:solidFill>
                  <a:srgbClr val="898989"/>
                </a:solidFill>
                <a:latin typeface="Arial"/>
                <a:ea typeface="Arial"/>
                <a:cs typeface="Arial"/>
                <a:sym typeface="Arial"/>
              </a:defRPr>
            </a:lvl7pPr>
            <a:lvl8pPr indent="0" lvl="7" marL="0" marR="0" rtl="0" algn="l">
              <a:spcBef>
                <a:spcPts val="0"/>
              </a:spcBef>
              <a:spcAft>
                <a:spcPts val="0"/>
              </a:spcAft>
              <a:buNone/>
              <a:defRPr sz="1800">
                <a:solidFill>
                  <a:srgbClr val="898989"/>
                </a:solidFill>
                <a:latin typeface="Arial"/>
                <a:ea typeface="Arial"/>
                <a:cs typeface="Arial"/>
                <a:sym typeface="Arial"/>
              </a:defRPr>
            </a:lvl8pPr>
            <a:lvl9pPr indent="0" lvl="8" marL="0" marR="0" rtl="0" algn="l">
              <a:spcBef>
                <a:spcPts val="0"/>
              </a:spcBef>
              <a:spcAft>
                <a:spcPts val="0"/>
              </a:spcAft>
              <a:buNone/>
              <a:defRPr sz="1800">
                <a:solidFill>
                  <a:srgbClr val="898989"/>
                </a:solidFill>
                <a:latin typeface="Arial"/>
                <a:ea typeface="Arial"/>
                <a:cs typeface="Arial"/>
                <a:sym typeface="Arial"/>
              </a:defRPr>
            </a:lvl9pPr>
          </a:lstStyle>
          <a:p>
            <a:pPr indent="0" lvl="0" marL="0" rtl="0" algn="l">
              <a:spcBef>
                <a:spcPts val="0"/>
              </a:spcBef>
              <a:spcAft>
                <a:spcPts val="0"/>
              </a:spcAft>
              <a:buNone/>
            </a:pPr>
            <a:r>
              <a:t/>
            </a:r>
            <a:endParaRPr/>
          </a:p>
          <a:p>
            <a:pPr indent="0" lvl="0" marL="0" rtl="0" algn="l">
              <a:spcBef>
                <a:spcPts val="0"/>
              </a:spcBef>
              <a:spcAft>
                <a:spcPts val="0"/>
              </a:spcAft>
              <a:buNone/>
            </a:pPr>
            <a:fld id="{00000000-1234-1234-1234-123412341234}" type="slidenum">
              <a:rPr lang="en-GB"/>
              <a:t>‹#›</a:t>
            </a:fld>
            <a:endParaRPr/>
          </a:p>
          <a:p>
            <a:pPr indent="0" lvl="0" marL="0" rtl="0" algn="l">
              <a:spcBef>
                <a:spcPts val="0"/>
              </a:spcBef>
              <a:spcAft>
                <a:spcPts val="0"/>
              </a:spcAft>
              <a:buNone/>
            </a:pPr>
            <a:r>
              <a:t/>
            </a: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umn_Subtitle">
  <p:cSld name="1Column_Subtitle">
    <p:spTree>
      <p:nvGrpSpPr>
        <p:cNvPr id="320" name="Shape 320"/>
        <p:cNvGrpSpPr/>
        <p:nvPr/>
      </p:nvGrpSpPr>
      <p:grpSpPr>
        <a:xfrm>
          <a:off x="0" y="0"/>
          <a:ext cx="0" cy="0"/>
          <a:chOff x="0" y="0"/>
          <a:chExt cx="0" cy="0"/>
        </a:xfrm>
      </p:grpSpPr>
      <p:sp>
        <p:nvSpPr>
          <p:cNvPr id="321" name="Google Shape;321;p6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2" name="Google Shape;322;p69"/>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23" name="Google Shape;323;p69"/>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324" name="Shape 324"/>
        <p:cNvGrpSpPr/>
        <p:nvPr/>
      </p:nvGrpSpPr>
      <p:grpSpPr>
        <a:xfrm>
          <a:off x="0" y="0"/>
          <a:ext cx="0" cy="0"/>
          <a:chOff x="0" y="0"/>
          <a:chExt cx="0" cy="0"/>
        </a:xfrm>
      </p:grpSpPr>
      <p:sp>
        <p:nvSpPr>
          <p:cNvPr id="325" name="Google Shape;325;p70"/>
          <p:cNvSpPr/>
          <p:nvPr/>
        </p:nvSpPr>
        <p:spPr>
          <a:xfrm>
            <a:off x="774700" y="0"/>
            <a:ext cx="83693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rgbClr val="FFFFFF"/>
                </a:solidFill>
                <a:latin typeface="Gill Sans"/>
                <a:ea typeface="Gill Sans"/>
                <a:cs typeface="Gill Sans"/>
                <a:sym typeface="Gill Sans"/>
              </a:rPr>
              <a:t>av</a:t>
            </a:r>
            <a:endParaRPr/>
          </a:p>
        </p:txBody>
      </p:sp>
      <p:sp>
        <p:nvSpPr>
          <p:cNvPr id="326" name="Google Shape;326;p70"/>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327" name="Google Shape;327;p70"/>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28" name="Google Shape;328;p70"/>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pic>
        <p:nvPicPr>
          <p:cNvPr descr="485&amp;k-[Converted].png" id="329" name="Google Shape;329;p70"/>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30" name="Google Shape;330;p7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1" name="Google Shape;331;p70"/>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32" name="Google Shape;332;p70"/>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sian Child)" showMasterSp="0">
  <p:cSld name="Title Slide (Asian Child)">
    <p:bg>
      <p:bgPr>
        <a:blipFill>
          <a:blip r:embed="rId2">
            <a:alphaModFix/>
          </a:blip>
          <a:stretch>
            <a:fillRect/>
          </a:stretch>
        </a:blipFill>
      </p:bgPr>
    </p:bg>
    <p:spTree>
      <p:nvGrpSpPr>
        <p:cNvPr id="333" name="Shape 333"/>
        <p:cNvGrpSpPr/>
        <p:nvPr/>
      </p:nvGrpSpPr>
      <p:grpSpPr>
        <a:xfrm>
          <a:off x="0" y="0"/>
          <a:ext cx="0" cy="0"/>
          <a:chOff x="0" y="0"/>
          <a:chExt cx="0" cy="0"/>
        </a:xfrm>
      </p:grpSpPr>
      <p:sp>
        <p:nvSpPr>
          <p:cNvPr id="334" name="Google Shape;334;p71"/>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5" name="Google Shape;335;p71"/>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6" name="Google Shape;336;p71"/>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37" name="Google Shape;337;p71"/>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38" name="Google Shape;338;p71"/>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9" name="Google Shape;339;p71"/>
          <p:cNvSpPr txBox="1"/>
          <p:nvPr>
            <p:ph idx="1" type="body"/>
          </p:nvPr>
        </p:nvSpPr>
        <p:spPr>
          <a:xfrm>
            <a:off x="812344"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African Child)" showMasterSp="0">
  <p:cSld name="1_Title Slide (African Child)">
    <p:bg>
      <p:bgPr>
        <a:blipFill>
          <a:blip r:embed="rId2">
            <a:alphaModFix/>
          </a:blip>
          <a:stretch>
            <a:fillRect/>
          </a:stretch>
        </a:blipFill>
      </p:bgPr>
    </p:bg>
    <p:spTree>
      <p:nvGrpSpPr>
        <p:cNvPr id="340" name="Shape 340"/>
        <p:cNvGrpSpPr/>
        <p:nvPr/>
      </p:nvGrpSpPr>
      <p:grpSpPr>
        <a:xfrm>
          <a:off x="0" y="0"/>
          <a:ext cx="0" cy="0"/>
          <a:chOff x="0" y="0"/>
          <a:chExt cx="0" cy="0"/>
        </a:xfrm>
      </p:grpSpPr>
      <p:sp>
        <p:nvSpPr>
          <p:cNvPr id="341" name="Google Shape;341;p72"/>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2" name="Google Shape;342;p72"/>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3" name="Google Shape;343;p72"/>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44" name="Google Shape;344;p72"/>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45" name="Google Shape;345;p72"/>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6" name="Google Shape;346;p72"/>
          <p:cNvSpPr txBox="1"/>
          <p:nvPr>
            <p:ph idx="1" type="body"/>
          </p:nvPr>
        </p:nvSpPr>
        <p:spPr>
          <a:xfrm>
            <a:off x="790062"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US Child)" showMasterSp="0">
  <p:cSld name="2_Title Slide (US Child)">
    <p:bg>
      <p:bgPr>
        <a:blipFill>
          <a:blip r:embed="rId2">
            <a:alphaModFix/>
          </a:blip>
          <a:stretch>
            <a:fillRect/>
          </a:stretch>
        </a:blipFill>
      </p:bgPr>
    </p:bg>
    <p:spTree>
      <p:nvGrpSpPr>
        <p:cNvPr id="347" name="Shape 347"/>
        <p:cNvGrpSpPr/>
        <p:nvPr/>
      </p:nvGrpSpPr>
      <p:grpSpPr>
        <a:xfrm>
          <a:off x="0" y="0"/>
          <a:ext cx="0" cy="0"/>
          <a:chOff x="0" y="0"/>
          <a:chExt cx="0" cy="0"/>
        </a:xfrm>
      </p:grpSpPr>
      <p:sp>
        <p:nvSpPr>
          <p:cNvPr id="348" name="Google Shape;348;p73"/>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9" name="Google Shape;349;p73"/>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0" name="Google Shape;350;p73"/>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51" name="Google Shape;351;p73"/>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52" name="Google Shape;352;p73"/>
          <p:cNvSpPr txBox="1"/>
          <p:nvPr>
            <p:ph type="title"/>
          </p:nvPr>
        </p:nvSpPr>
        <p:spPr>
          <a:xfrm>
            <a:off x="1603598" y="2311400"/>
            <a:ext cx="7135091"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3" name="Google Shape;353;p73"/>
          <p:cNvSpPr txBox="1"/>
          <p:nvPr>
            <p:ph idx="1" type="body"/>
          </p:nvPr>
        </p:nvSpPr>
        <p:spPr>
          <a:xfrm>
            <a:off x="1514470" y="5054600"/>
            <a:ext cx="7135091"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US Child)" showMasterSp="0">
  <p:cSld name="4_Title Slide (US Child)">
    <p:bg>
      <p:bgPr>
        <a:blipFill>
          <a:blip r:embed="rId2">
            <a:alphaModFix/>
          </a:blip>
          <a:stretch>
            <a:fillRect/>
          </a:stretch>
        </a:blipFill>
      </p:bgPr>
    </p:bg>
    <p:spTree>
      <p:nvGrpSpPr>
        <p:cNvPr id="354" name="Shape 354"/>
        <p:cNvGrpSpPr/>
        <p:nvPr/>
      </p:nvGrpSpPr>
      <p:grpSpPr>
        <a:xfrm>
          <a:off x="0" y="0"/>
          <a:ext cx="0" cy="0"/>
          <a:chOff x="0" y="0"/>
          <a:chExt cx="0" cy="0"/>
        </a:xfrm>
      </p:grpSpPr>
      <p:sp>
        <p:nvSpPr>
          <p:cNvPr id="355" name="Google Shape;355;p74"/>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6" name="Google Shape;356;p74"/>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7" name="Google Shape;357;p74"/>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58" name="Google Shape;358;p74"/>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59" name="Google Shape;359;p74"/>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0" name="Google Shape;360;p74"/>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Indian Asian Child)" showMasterSp="0">
  <p:cSld name="3_Title Slide (Indian Asian Child)">
    <p:bg>
      <p:bgPr>
        <a:blipFill>
          <a:blip r:embed="rId2">
            <a:alphaModFix/>
          </a:blip>
          <a:stretch>
            <a:fillRect/>
          </a:stretch>
        </a:blipFill>
      </p:bgPr>
    </p:bg>
    <p:spTree>
      <p:nvGrpSpPr>
        <p:cNvPr id="361" name="Shape 361"/>
        <p:cNvGrpSpPr/>
        <p:nvPr/>
      </p:nvGrpSpPr>
      <p:grpSpPr>
        <a:xfrm>
          <a:off x="0" y="0"/>
          <a:ext cx="0" cy="0"/>
          <a:chOff x="0" y="0"/>
          <a:chExt cx="0" cy="0"/>
        </a:xfrm>
      </p:grpSpPr>
      <p:sp>
        <p:nvSpPr>
          <p:cNvPr id="362" name="Google Shape;362;p75"/>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3" name="Google Shape;363;p75"/>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4" name="Google Shape;364;p75"/>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65" name="Google Shape;365;p75"/>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66" name="Google Shape;366;p75"/>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7" name="Google Shape;367;p75"/>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Divider Slide" showMasterSp="0">
  <p:cSld name="1_Content Divider Slide">
    <p:bg>
      <p:bgPr>
        <a:solidFill>
          <a:schemeClr val="lt1"/>
        </a:solidFill>
      </p:bgPr>
    </p:bg>
    <p:spTree>
      <p:nvGrpSpPr>
        <p:cNvPr id="368" name="Shape 368"/>
        <p:cNvGrpSpPr/>
        <p:nvPr/>
      </p:nvGrpSpPr>
      <p:grpSpPr>
        <a:xfrm>
          <a:off x="0" y="0"/>
          <a:ext cx="0" cy="0"/>
          <a:chOff x="0" y="0"/>
          <a:chExt cx="0" cy="0"/>
        </a:xfrm>
      </p:grpSpPr>
      <p:sp>
        <p:nvSpPr>
          <p:cNvPr id="369" name="Google Shape;369;p76"/>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0" name="Google Shape;370;p76"/>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1" name="Google Shape;371;p76"/>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72" name="Google Shape;372;p76"/>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73" name="Google Shape;373;p76"/>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solidFill>
                  <a:schemeClr val="dk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4" name="Google Shape;374;p76"/>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_Content Divider Slide" showMasterSp="0">
  <p:cSld name="Alt_Content Divider Slide">
    <p:bg>
      <p:bgPr>
        <a:solidFill>
          <a:schemeClr val="lt1"/>
        </a:solidFill>
      </p:bgPr>
    </p:bg>
    <p:spTree>
      <p:nvGrpSpPr>
        <p:cNvPr id="375" name="Shape 375"/>
        <p:cNvGrpSpPr/>
        <p:nvPr/>
      </p:nvGrpSpPr>
      <p:grpSpPr>
        <a:xfrm>
          <a:off x="0" y="0"/>
          <a:ext cx="0" cy="0"/>
          <a:chOff x="0" y="0"/>
          <a:chExt cx="0" cy="0"/>
        </a:xfrm>
      </p:grpSpPr>
      <p:sp>
        <p:nvSpPr>
          <p:cNvPr id="376" name="Google Shape;376;p77"/>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7" name="Google Shape;377;p77"/>
          <p:cNvSpPr/>
          <p:nvPr/>
        </p:nvSpPr>
        <p:spPr>
          <a:xfrm>
            <a:off x="-9525" y="6070600"/>
            <a:ext cx="2295525" cy="696913"/>
          </a:xfrm>
          <a:prstGeom prst="rect">
            <a:avLst/>
          </a:prstGeom>
          <a:solidFill>
            <a:srgbClr val="D8001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8" name="Google Shape;378;p77"/>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79" name="Google Shape;379;p77"/>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80" name="Google Shape;380;p77"/>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1" name="Google Shape;381;p77"/>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82" name="Google Shape;382;p77"/>
          <p:cNvSpPr/>
          <p:nvPr>
            <p:ph idx="2" type="pic"/>
          </p:nvPr>
        </p:nvSpPr>
        <p:spPr>
          <a:xfrm>
            <a:off x="182880" y="279400"/>
            <a:ext cx="2834640" cy="3048000"/>
          </a:xfrm>
          <a:prstGeom prst="rect">
            <a:avLst/>
          </a:prstGeom>
          <a:noFill/>
          <a:ln>
            <a:noFill/>
          </a:ln>
        </p:spPr>
      </p:sp>
      <p:sp>
        <p:nvSpPr>
          <p:cNvPr id="383" name="Google Shape;383;p77"/>
          <p:cNvSpPr/>
          <p:nvPr>
            <p:ph idx="3" type="pic"/>
          </p:nvPr>
        </p:nvSpPr>
        <p:spPr>
          <a:xfrm>
            <a:off x="3139440" y="279400"/>
            <a:ext cx="2834640" cy="3048000"/>
          </a:xfrm>
          <a:prstGeom prst="rect">
            <a:avLst/>
          </a:prstGeom>
          <a:noFill/>
          <a:ln>
            <a:noFill/>
          </a:ln>
        </p:spPr>
      </p:sp>
      <p:sp>
        <p:nvSpPr>
          <p:cNvPr id="384" name="Google Shape;384;p77"/>
          <p:cNvSpPr/>
          <p:nvPr>
            <p:ph idx="4" type="pic"/>
          </p:nvPr>
        </p:nvSpPr>
        <p:spPr>
          <a:xfrm>
            <a:off x="6096000" y="279400"/>
            <a:ext cx="2834640" cy="30480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showMasterSp="0">
  <p:cSld name="Divider 1">
    <p:spTree>
      <p:nvGrpSpPr>
        <p:cNvPr id="77" name="Shape 77"/>
        <p:cNvGrpSpPr/>
        <p:nvPr/>
      </p:nvGrpSpPr>
      <p:grpSpPr>
        <a:xfrm>
          <a:off x="0" y="0"/>
          <a:ext cx="0" cy="0"/>
          <a:chOff x="0" y="0"/>
          <a:chExt cx="0" cy="0"/>
        </a:xfrm>
      </p:grpSpPr>
      <p:sp>
        <p:nvSpPr>
          <p:cNvPr id="78" name="Google Shape;78;p32"/>
          <p:cNvSpPr/>
          <p:nvPr/>
        </p:nvSpPr>
        <p:spPr>
          <a:xfrm>
            <a:off x="4572000" y="0"/>
            <a:ext cx="4572000" cy="6307138"/>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79" name="Google Shape;79;p32"/>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80" name="Google Shape;80;p32"/>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81" name="Google Shape;81;p32"/>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82" name="Google Shape;82;p32"/>
          <p:cNvSpPr txBox="1"/>
          <p:nvPr>
            <p:ph type="title"/>
          </p:nvPr>
        </p:nvSpPr>
        <p:spPr>
          <a:xfrm>
            <a:off x="5470768" y="1171576"/>
            <a:ext cx="3243019" cy="1219798"/>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32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2"/>
          <p:cNvSpPr txBox="1"/>
          <p:nvPr>
            <p:ph idx="1" type="body"/>
          </p:nvPr>
        </p:nvSpPr>
        <p:spPr>
          <a:xfrm>
            <a:off x="5470767" y="2395663"/>
            <a:ext cx="3243020" cy="2684219"/>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Clr>
                <a:srgbClr val="FFFFFF"/>
              </a:buClr>
              <a:buSzPts val="1800"/>
              <a:buNone/>
              <a:defRPr b="0" i="0" sz="1800">
                <a:solidFill>
                  <a:srgbClr val="FFFFFF"/>
                </a:solidFill>
                <a:latin typeface="Gill Sans"/>
                <a:ea typeface="Gill Sans"/>
                <a:cs typeface="Gill Sans"/>
                <a:sym typeface="Gill Sans"/>
              </a:defRPr>
            </a:lvl1pPr>
            <a:lvl2pPr indent="-228600" lvl="1" marL="914400" algn="l">
              <a:spcBef>
                <a:spcPts val="600"/>
              </a:spcBef>
              <a:spcAft>
                <a:spcPts val="0"/>
              </a:spcAft>
              <a:buClr>
                <a:schemeClr val="lt1"/>
              </a:buClr>
              <a:buSzPts val="1800"/>
              <a:buNone/>
              <a:defRPr sz="1800">
                <a:solidFill>
                  <a:schemeClr val="lt1"/>
                </a:solidFill>
              </a:defRPr>
            </a:lvl2pPr>
            <a:lvl3pPr indent="-228600" lvl="2" marL="1371600" algn="l">
              <a:spcBef>
                <a:spcPts val="600"/>
              </a:spcBef>
              <a:spcAft>
                <a:spcPts val="0"/>
              </a:spcAft>
              <a:buSzPts val="1800"/>
              <a:buNone/>
              <a:defRPr sz="1800">
                <a:solidFill>
                  <a:srgbClr val="FFFFFF"/>
                </a:solidFill>
              </a:defRPr>
            </a:lvl3pPr>
            <a:lvl4pPr indent="-228600" lvl="3" marL="1828800" algn="l">
              <a:spcBef>
                <a:spcPts val="600"/>
              </a:spcBef>
              <a:spcAft>
                <a:spcPts val="0"/>
              </a:spcAft>
              <a:buClr>
                <a:srgbClr val="FFFFFF"/>
              </a:buClr>
              <a:buSzPts val="1800"/>
              <a:buNone/>
              <a:defRPr sz="1800">
                <a:solidFill>
                  <a:srgbClr val="FFFFFF"/>
                </a:solidFill>
              </a:defRPr>
            </a:lvl4pPr>
            <a:lvl5pPr indent="-228600" lvl="4" marL="2286000" algn="l">
              <a:spcBef>
                <a:spcPts val="600"/>
              </a:spcBef>
              <a:spcAft>
                <a:spcPts val="0"/>
              </a:spcAft>
              <a:buSzPts val="1800"/>
              <a:buNone/>
              <a:defRPr sz="1800">
                <a:solidFill>
                  <a:srgbClr val="FFFFFF"/>
                </a:solidFill>
              </a:defRPr>
            </a:lvl5pPr>
            <a:lvl6pPr indent="-228600" lvl="5" marL="2743200" algn="l">
              <a:spcBef>
                <a:spcPts val="600"/>
              </a:spcBef>
              <a:spcAft>
                <a:spcPts val="0"/>
              </a:spcAft>
              <a:buClr>
                <a:srgbClr val="8A8A8A"/>
              </a:buClr>
              <a:buSzPts val="1400"/>
              <a:buNone/>
              <a:defRPr sz="1400">
                <a:solidFill>
                  <a:srgbClr val="8A8A8A"/>
                </a:solidFill>
              </a:defRPr>
            </a:lvl6pPr>
            <a:lvl7pPr indent="-228600" lvl="6" marL="3200400" algn="l">
              <a:spcBef>
                <a:spcPts val="280"/>
              </a:spcBef>
              <a:spcAft>
                <a:spcPts val="0"/>
              </a:spcAft>
              <a:buClr>
                <a:srgbClr val="8A8A8A"/>
              </a:buClr>
              <a:buSzPts val="1400"/>
              <a:buNone/>
              <a:defRPr sz="1400">
                <a:solidFill>
                  <a:srgbClr val="8A8A8A"/>
                </a:solidFill>
              </a:defRPr>
            </a:lvl7pPr>
            <a:lvl8pPr indent="-228600" lvl="7" marL="3657600" algn="l">
              <a:spcBef>
                <a:spcPts val="280"/>
              </a:spcBef>
              <a:spcAft>
                <a:spcPts val="0"/>
              </a:spcAft>
              <a:buClr>
                <a:srgbClr val="8A8A8A"/>
              </a:buClr>
              <a:buSzPts val="1400"/>
              <a:buNone/>
              <a:defRPr sz="1400">
                <a:solidFill>
                  <a:srgbClr val="8A8A8A"/>
                </a:solidFill>
              </a:defRPr>
            </a:lvl8pPr>
            <a:lvl9pPr indent="-228600" lvl="8" marL="4114800" algn="l">
              <a:spcBef>
                <a:spcPts val="280"/>
              </a:spcBef>
              <a:spcAft>
                <a:spcPts val="0"/>
              </a:spcAft>
              <a:buClr>
                <a:srgbClr val="8A8A8A"/>
              </a:buClr>
              <a:buSzPts val="1400"/>
              <a:buNone/>
              <a:defRPr sz="1400">
                <a:solidFill>
                  <a:srgbClr val="8A8A8A"/>
                </a:solidFill>
              </a:defRPr>
            </a:lvl9pPr>
          </a:lstStyle>
          <a:p/>
        </p:txBody>
      </p:sp>
      <p:sp>
        <p:nvSpPr>
          <p:cNvPr id="84" name="Google Shape;84;p32"/>
          <p:cNvSpPr/>
          <p:nvPr>
            <p:ph idx="2" type="pic"/>
          </p:nvPr>
        </p:nvSpPr>
        <p:spPr>
          <a:xfrm>
            <a:off x="152400" y="155738"/>
            <a:ext cx="5002416" cy="5985852"/>
          </a:xfrm>
          <a:prstGeom prst="rect">
            <a:avLst/>
          </a:prstGeom>
          <a:noFill/>
          <a:ln>
            <a:noFill/>
          </a:ln>
        </p:spPr>
      </p:sp>
      <p:sp>
        <p:nvSpPr>
          <p:cNvPr id="85" name="Google Shape;85;p32"/>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2"/>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3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385" name="Shape 385"/>
        <p:cNvGrpSpPr/>
        <p:nvPr/>
      </p:nvGrpSpPr>
      <p:grpSpPr>
        <a:xfrm>
          <a:off x="0" y="0"/>
          <a:ext cx="0" cy="0"/>
          <a:chOff x="0" y="0"/>
          <a:chExt cx="0" cy="0"/>
        </a:xfrm>
      </p:grpSpPr>
      <p:sp>
        <p:nvSpPr>
          <p:cNvPr id="386" name="Google Shape;386;p78"/>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7" name="Google Shape;387;p78"/>
          <p:cNvSpPr txBox="1"/>
          <p:nvPr>
            <p:ph idx="1" type="body"/>
          </p:nvPr>
        </p:nvSpPr>
        <p:spPr>
          <a:xfrm>
            <a:off x="495300" y="1865376"/>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28600" lvl="1" marL="914400" algn="l">
              <a:spcBef>
                <a:spcPts val="550"/>
              </a:spcBef>
              <a:spcAft>
                <a:spcPts val="0"/>
              </a:spcAft>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5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400"/>
              </a:spcBef>
              <a:spcAft>
                <a:spcPts val="0"/>
              </a:spcAft>
              <a:buClr>
                <a:srgbClr val="718399"/>
              </a:buClr>
              <a:buSzPts val="480"/>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umn Layout">
  <p:cSld name="2Column Layout">
    <p:spTree>
      <p:nvGrpSpPr>
        <p:cNvPr id="388" name="Shape 388"/>
        <p:cNvGrpSpPr/>
        <p:nvPr/>
      </p:nvGrpSpPr>
      <p:grpSpPr>
        <a:xfrm>
          <a:off x="0" y="0"/>
          <a:ext cx="0" cy="0"/>
          <a:chOff x="0" y="0"/>
          <a:chExt cx="0" cy="0"/>
        </a:xfrm>
      </p:grpSpPr>
      <p:sp>
        <p:nvSpPr>
          <p:cNvPr id="389" name="Google Shape;389;p79"/>
          <p:cNvSpPr txBox="1"/>
          <p:nvPr>
            <p:ph idx="1" type="body"/>
          </p:nvPr>
        </p:nvSpPr>
        <p:spPr>
          <a:xfrm>
            <a:off x="495300" y="1865376"/>
            <a:ext cx="8064500" cy="3494024"/>
          </a:xfrm>
          <a:prstGeom prst="rect">
            <a:avLst/>
          </a:prstGeom>
          <a:noFill/>
          <a:ln>
            <a:noFill/>
          </a:ln>
        </p:spPr>
        <p:txBody>
          <a:bodyPr anchorCtr="0" anchor="t" bIns="45700" lIns="91425" spcFirstLastPara="1" rIns="91425" wrap="square" tIns="45700">
            <a:noAutofit/>
          </a:bodyPr>
          <a:lstStyle>
            <a:lvl1pPr indent="-297180" lvl="0" marL="457200" algn="l">
              <a:spcBef>
                <a:spcPts val="500"/>
              </a:spcBef>
              <a:spcAft>
                <a:spcPts val="0"/>
              </a:spcAft>
              <a:buClr>
                <a:schemeClr val="accent2"/>
              </a:buClr>
              <a:buSzPts val="1080"/>
              <a:buFont typeface="Noto Sans Symbols"/>
              <a:buChar char="■"/>
              <a:defRPr/>
            </a:lvl1pPr>
            <a:lvl2pPr indent="-279400" lvl="1" marL="914400" algn="l">
              <a:spcBef>
                <a:spcPts val="500"/>
              </a:spcBef>
              <a:spcAft>
                <a:spcPts val="0"/>
              </a:spcAft>
              <a:buClr>
                <a:srgbClr val="D80021"/>
              </a:buClr>
              <a:buSzPts val="80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Clr>
                <a:schemeClr val="accent2"/>
              </a:buClr>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0" name="Google Shape;390;p7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Text_RtPhoto">
  <p:cSld name="1ColText_RtPhoto">
    <p:spTree>
      <p:nvGrpSpPr>
        <p:cNvPr id="391" name="Shape 391"/>
        <p:cNvGrpSpPr/>
        <p:nvPr/>
      </p:nvGrpSpPr>
      <p:grpSpPr>
        <a:xfrm>
          <a:off x="0" y="0"/>
          <a:ext cx="0" cy="0"/>
          <a:chOff x="0" y="0"/>
          <a:chExt cx="0" cy="0"/>
        </a:xfrm>
      </p:grpSpPr>
      <p:sp>
        <p:nvSpPr>
          <p:cNvPr id="392" name="Google Shape;392;p80"/>
          <p:cNvSpPr txBox="1"/>
          <p:nvPr>
            <p:ph idx="1" type="body"/>
          </p:nvPr>
        </p:nvSpPr>
        <p:spPr>
          <a:xfrm>
            <a:off x="495300" y="1865376"/>
            <a:ext cx="36576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3" name="Google Shape;393;p8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4" name="Google Shape;394;p80"/>
          <p:cNvSpPr/>
          <p:nvPr>
            <p:ph idx="2" type="pic"/>
          </p:nvPr>
        </p:nvSpPr>
        <p:spPr>
          <a:xfrm>
            <a:off x="4635500" y="1865376"/>
            <a:ext cx="3924300" cy="3962400"/>
          </a:xfrm>
          <a:prstGeom prst="rect">
            <a:avLst/>
          </a:prstGeom>
          <a:noFill/>
          <a:ln>
            <a:noFill/>
          </a:ln>
        </p:spPr>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Text_LftPhoto">
  <p:cSld name="2ColText_LftPhoto">
    <p:spTree>
      <p:nvGrpSpPr>
        <p:cNvPr id="395" name="Shape 395"/>
        <p:cNvGrpSpPr/>
        <p:nvPr/>
      </p:nvGrpSpPr>
      <p:grpSpPr>
        <a:xfrm>
          <a:off x="0" y="0"/>
          <a:ext cx="0" cy="0"/>
          <a:chOff x="0" y="0"/>
          <a:chExt cx="0" cy="0"/>
        </a:xfrm>
      </p:grpSpPr>
      <p:sp>
        <p:nvSpPr>
          <p:cNvPr id="396" name="Google Shape;396;p81"/>
          <p:cNvSpPr txBox="1"/>
          <p:nvPr>
            <p:ph idx="1" type="body"/>
          </p:nvPr>
        </p:nvSpPr>
        <p:spPr>
          <a:xfrm>
            <a:off x="4838700" y="1865376"/>
            <a:ext cx="37211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84480" lvl="1" marL="914400" algn="l">
              <a:spcBef>
                <a:spcPts val="550"/>
              </a:spcBef>
              <a:spcAft>
                <a:spcPts val="0"/>
              </a:spcAft>
              <a:buSzPts val="88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7" name="Google Shape;397;p81"/>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8" name="Google Shape;398;p81"/>
          <p:cNvSpPr/>
          <p:nvPr>
            <p:ph idx="2" type="pic"/>
          </p:nvPr>
        </p:nvSpPr>
        <p:spPr>
          <a:xfrm>
            <a:off x="491998" y="1865376"/>
            <a:ext cx="3908552" cy="3962400"/>
          </a:xfrm>
          <a:prstGeom prst="rect">
            <a:avLst/>
          </a:prstGeom>
          <a:noFill/>
          <a:ln>
            <a:noFill/>
          </a:ln>
        </p:spPr>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_wSubtitle">
  <p:cSld name="2Col_wSubtitle">
    <p:spTree>
      <p:nvGrpSpPr>
        <p:cNvPr id="399" name="Shape 399"/>
        <p:cNvGrpSpPr/>
        <p:nvPr/>
      </p:nvGrpSpPr>
      <p:grpSpPr>
        <a:xfrm>
          <a:off x="0" y="0"/>
          <a:ext cx="0" cy="0"/>
          <a:chOff x="0" y="0"/>
          <a:chExt cx="0" cy="0"/>
        </a:xfrm>
      </p:grpSpPr>
      <p:sp>
        <p:nvSpPr>
          <p:cNvPr id="400" name="Google Shape;400;p82"/>
          <p:cNvSpPr txBox="1"/>
          <p:nvPr>
            <p:ph idx="1" type="body"/>
          </p:nvPr>
        </p:nvSpPr>
        <p:spPr>
          <a:xfrm>
            <a:off x="485648" y="2621280"/>
            <a:ext cx="8074152" cy="3218688"/>
          </a:xfrm>
          <a:prstGeom prst="rect">
            <a:avLst/>
          </a:prstGeom>
          <a:noFill/>
          <a:ln>
            <a:noFill/>
          </a:ln>
        </p:spPr>
        <p:txBody>
          <a:bodyPr anchorCtr="0" anchor="t" bIns="45700" lIns="91425" spcFirstLastPara="1" rIns="91425" wrap="square" tIns="45700">
            <a:noAutofit/>
          </a:bodyPr>
          <a:lstStyle>
            <a:lvl1pPr indent="-314325" lvl="0" marL="457200" algn="l">
              <a:spcBef>
                <a:spcPts val="500"/>
              </a:spcBef>
              <a:spcAft>
                <a:spcPts val="0"/>
              </a:spcAft>
              <a:buClr>
                <a:srgbClr val="8D9EB2"/>
              </a:buClr>
              <a:buSzPts val="1350"/>
              <a:buFont typeface="Noto Sans Symbols"/>
              <a:buChar char="■"/>
              <a:defRPr/>
            </a:lvl1pPr>
            <a:lvl2pPr indent="-289560" lvl="1" marL="914400" algn="l">
              <a:spcBef>
                <a:spcPts val="500"/>
              </a:spcBef>
              <a:spcAft>
                <a:spcPts val="0"/>
              </a:spcAft>
              <a:buClr>
                <a:srgbClr val="D80021"/>
              </a:buClr>
              <a:buSzPts val="96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01" name="Google Shape;401;p82"/>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2" name="Google Shape;402;p82"/>
          <p:cNvSpPr txBox="1"/>
          <p:nvPr>
            <p:ph idx="2" type="body"/>
          </p:nvPr>
        </p:nvSpPr>
        <p:spPr>
          <a:xfrm>
            <a:off x="498348" y="1865376"/>
            <a:ext cx="8061452"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chemeClr val="accent1"/>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403" name="Shape 403"/>
        <p:cNvGrpSpPr/>
        <p:nvPr/>
      </p:nvGrpSpPr>
      <p:grpSpPr>
        <a:xfrm>
          <a:off x="0" y="0"/>
          <a:ext cx="0" cy="0"/>
          <a:chOff x="0" y="0"/>
          <a:chExt cx="0" cy="0"/>
        </a:xfrm>
      </p:grpSpPr>
      <p:sp>
        <p:nvSpPr>
          <p:cNvPr id="404" name="Google Shape;404;p83"/>
          <p:cNvSpPr txBox="1"/>
          <p:nvPr>
            <p:ph type="title"/>
          </p:nvPr>
        </p:nvSpPr>
        <p:spPr>
          <a:xfrm>
            <a:off x="482600" y="381000"/>
            <a:ext cx="8153400" cy="819149"/>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405" name="Shape 405"/>
        <p:cNvGrpSpPr/>
        <p:nvPr/>
      </p:nvGrpSpPr>
      <p:grpSpPr>
        <a:xfrm>
          <a:off x="0" y="0"/>
          <a:ext cx="0" cy="0"/>
          <a:chOff x="0" y="0"/>
          <a:chExt cx="0" cy="0"/>
        </a:xfrm>
      </p:grpSpPr>
      <p:sp>
        <p:nvSpPr>
          <p:cNvPr id="406" name="Google Shape;406;p84"/>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407" name="Google Shape;407;p84"/>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408" name="Google Shape;408;p84"/>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_Slide" showMasterSp="0">
  <p:cSld name="End_Slide">
    <p:bg>
      <p:bgPr>
        <a:solidFill>
          <a:schemeClr val="dk1"/>
        </a:solidFill>
      </p:bgPr>
    </p:bg>
    <p:spTree>
      <p:nvGrpSpPr>
        <p:cNvPr id="409" name="Shape 409"/>
        <p:cNvGrpSpPr/>
        <p:nvPr/>
      </p:nvGrpSpPr>
      <p:grpSpPr>
        <a:xfrm>
          <a:off x="0" y="0"/>
          <a:ext cx="0" cy="0"/>
          <a:chOff x="0" y="0"/>
          <a:chExt cx="0" cy="0"/>
        </a:xfrm>
      </p:grpSpPr>
      <p:sp>
        <p:nvSpPr>
          <p:cNvPr id="410" name="Google Shape;410;p85"/>
          <p:cNvSpPr txBox="1"/>
          <p:nvPr/>
        </p:nvSpPr>
        <p:spPr>
          <a:xfrm>
            <a:off x="2978150" y="3225800"/>
            <a:ext cx="3200400" cy="33813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1600">
                <a:solidFill>
                  <a:schemeClr val="lt1"/>
                </a:solidFill>
                <a:latin typeface="Gill Sans"/>
                <a:ea typeface="Gill Sans"/>
                <a:cs typeface="Gill Sans"/>
                <a:sym typeface="Gill Sans"/>
              </a:rPr>
              <a:t>www.savethechildren.org</a:t>
            </a:r>
            <a:endParaRPr/>
          </a:p>
        </p:txBody>
      </p:sp>
      <p:pic>
        <p:nvPicPr>
          <p:cNvPr descr="STC_logo_whiteRed.png" id="411" name="Google Shape;411;p85"/>
          <p:cNvPicPr preferRelativeResize="0"/>
          <p:nvPr/>
        </p:nvPicPr>
        <p:blipFill rotWithShape="1">
          <a:blip r:embed="rId2">
            <a:alphaModFix/>
          </a:blip>
          <a:srcRect b="0" l="0" r="0" t="0"/>
          <a:stretch/>
        </p:blipFill>
        <p:spPr>
          <a:xfrm>
            <a:off x="2730500" y="2393950"/>
            <a:ext cx="3516313" cy="692150"/>
          </a:xfrm>
          <a:prstGeom prst="rect">
            <a:avLst/>
          </a:prstGeom>
          <a:noFill/>
          <a:ln>
            <a:noFill/>
          </a:ln>
        </p:spPr>
      </p:pic>
      <p:sp>
        <p:nvSpPr>
          <p:cNvPr id="412" name="Google Shape;412;p85"/>
          <p:cNvSpPr txBox="1"/>
          <p:nvPr>
            <p:ph idx="1" type="body"/>
          </p:nvPr>
        </p:nvSpPr>
        <p:spPr>
          <a:xfrm>
            <a:off x="2405960" y="4648200"/>
            <a:ext cx="4343400" cy="609600"/>
          </a:xfrm>
          <a:prstGeom prst="rect">
            <a:avLst/>
          </a:prstGeom>
          <a:noFill/>
          <a:ln>
            <a:noFill/>
          </a:ln>
        </p:spPr>
        <p:txBody>
          <a:bodyPr anchorCtr="0" anchor="t" bIns="45700" lIns="91425" spcFirstLastPara="1" rIns="91425" wrap="square" tIns="45700">
            <a:normAutofit/>
          </a:bodyPr>
          <a:lstStyle>
            <a:lvl1pPr indent="-228600" lvl="0" marL="457200" algn="ctr">
              <a:spcBef>
                <a:spcPts val="700"/>
              </a:spcBef>
              <a:spcAft>
                <a:spcPts val="0"/>
              </a:spcAft>
              <a:buSzPts val="960"/>
              <a:buNone/>
              <a:defRPr sz="1600"/>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13" name="Shape 413"/>
        <p:cNvGrpSpPr/>
        <p:nvPr/>
      </p:nvGrpSpPr>
      <p:grpSpPr>
        <a:xfrm>
          <a:off x="0" y="0"/>
          <a:ext cx="0" cy="0"/>
          <a:chOff x="0" y="0"/>
          <a:chExt cx="0" cy="0"/>
        </a:xfrm>
      </p:grpSpPr>
      <p:sp>
        <p:nvSpPr>
          <p:cNvPr id="414" name="Google Shape;414;p86"/>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5" name="Google Shape;415;p86"/>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16" name="Google Shape;416;p86"/>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17" name="Google Shape;417;p86"/>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18" name="Google Shape;418;p8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9" name="Shape 419"/>
        <p:cNvGrpSpPr/>
        <p:nvPr/>
      </p:nvGrpSpPr>
      <p:grpSpPr>
        <a:xfrm>
          <a:off x="0" y="0"/>
          <a:ext cx="0" cy="0"/>
          <a:chOff x="0" y="0"/>
          <a:chExt cx="0" cy="0"/>
        </a:xfrm>
      </p:grpSpPr>
      <p:sp>
        <p:nvSpPr>
          <p:cNvPr id="420" name="Google Shape;420;p87"/>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1" name="Google Shape;421;p8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422" name="Google Shape;422;p8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423" name="Google Shape;423;p8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424" name="Google Shape;424;p8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425" name="Google Shape;425;p87"/>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26" name="Google Shape;426;p87"/>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27" name="Google Shape;427;p87"/>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2" showMasterSp="0">
  <p:cSld name="Divider 2">
    <p:spTree>
      <p:nvGrpSpPr>
        <p:cNvPr id="88" name="Shape 88"/>
        <p:cNvGrpSpPr/>
        <p:nvPr/>
      </p:nvGrpSpPr>
      <p:grpSpPr>
        <a:xfrm>
          <a:off x="0" y="0"/>
          <a:ext cx="0" cy="0"/>
          <a:chOff x="0" y="0"/>
          <a:chExt cx="0" cy="0"/>
        </a:xfrm>
      </p:grpSpPr>
      <p:sp>
        <p:nvSpPr>
          <p:cNvPr id="89" name="Google Shape;89;p33"/>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0" name="Google Shape;90;p33"/>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91" name="Google Shape;91;p33"/>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92" name="Google Shape;92;p33"/>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93" name="Google Shape;93;p33"/>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94" name="Google Shape;94;p33"/>
          <p:cNvSpPr txBox="1"/>
          <p:nvPr>
            <p:ph type="title"/>
          </p:nvPr>
        </p:nvSpPr>
        <p:spPr>
          <a:xfrm>
            <a:off x="424763" y="310836"/>
            <a:ext cx="8282643" cy="1348102"/>
          </a:xfrm>
          <a:prstGeom prst="rect">
            <a:avLst/>
          </a:prstGeom>
          <a:noFill/>
          <a:ln>
            <a:noFill/>
          </a:ln>
        </p:spPr>
        <p:txBody>
          <a:bodyPr anchorCtr="0" anchor="t" bIns="0" lIns="0" spcFirstLastPara="1" rIns="0" wrap="square" tIns="0">
            <a:normAutofit/>
          </a:bodyPr>
          <a:lstStyle>
            <a:lvl1pPr lvl="0" algn="l">
              <a:lnSpc>
                <a:spcPct val="85000"/>
              </a:lnSpc>
              <a:spcBef>
                <a:spcPts val="0"/>
              </a:spcBef>
              <a:spcAft>
                <a:spcPts val="0"/>
              </a:spcAft>
              <a:buSzPts val="1400"/>
              <a:buNone/>
              <a:defRPr b="0" i="0" sz="4800" cap="none">
                <a:solidFill>
                  <a:schemeClr val="dk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33"/>
          <p:cNvSpPr/>
          <p:nvPr>
            <p:ph idx="2" type="pic"/>
          </p:nvPr>
        </p:nvSpPr>
        <p:spPr>
          <a:xfrm>
            <a:off x="155738" y="2200274"/>
            <a:ext cx="8824750" cy="4106864"/>
          </a:xfrm>
          <a:prstGeom prst="rect">
            <a:avLst/>
          </a:prstGeom>
          <a:noFill/>
          <a:ln>
            <a:noFill/>
          </a:ln>
        </p:spPr>
      </p:sp>
      <p:sp>
        <p:nvSpPr>
          <p:cNvPr id="96" name="Google Shape;96;p33"/>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428" name="Shape 428"/>
        <p:cNvGrpSpPr/>
        <p:nvPr/>
      </p:nvGrpSpPr>
      <p:grpSpPr>
        <a:xfrm>
          <a:off x="0" y="0"/>
          <a:ext cx="0" cy="0"/>
          <a:chOff x="0" y="0"/>
          <a:chExt cx="0" cy="0"/>
        </a:xfrm>
      </p:grpSpPr>
      <p:sp>
        <p:nvSpPr>
          <p:cNvPr id="429" name="Google Shape;429;p88"/>
          <p:cNvSpPr/>
          <p:nvPr/>
        </p:nvSpPr>
        <p:spPr>
          <a:xfrm>
            <a:off x="-4763" y="1588"/>
            <a:ext cx="9148763" cy="914400"/>
          </a:xfrm>
          <a:prstGeom prst="rect">
            <a:avLst/>
          </a:prstGeom>
          <a:solidFill>
            <a:srgbClr val="0099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30" name="Google Shape;430;p88"/>
          <p:cNvSpPr txBox="1"/>
          <p:nvPr>
            <p:ph type="ctrTitle"/>
          </p:nvPr>
        </p:nvSpPr>
        <p:spPr>
          <a:xfrm>
            <a:off x="436033" y="238657"/>
            <a:ext cx="6881290" cy="506413"/>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80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1" name="Google Shape;431;p88"/>
          <p:cNvSpPr txBox="1"/>
          <p:nvPr>
            <p:ph idx="1" type="body"/>
          </p:nvPr>
        </p:nvSpPr>
        <p:spPr>
          <a:xfrm>
            <a:off x="436033" y="1663700"/>
            <a:ext cx="7399867" cy="3492500"/>
          </a:xfrm>
          <a:prstGeom prst="rect">
            <a:avLst/>
          </a:prstGeom>
          <a:noFill/>
          <a:ln>
            <a:noFill/>
          </a:ln>
        </p:spPr>
        <p:txBody>
          <a:bodyPr anchorCtr="0" anchor="t" bIns="45700" lIns="91425" spcFirstLastPara="1" rIns="91425" wrap="square" tIns="45700">
            <a:noAutofit/>
          </a:bodyPr>
          <a:lstStyle>
            <a:lvl1pPr indent="-335280" lvl="0" marL="457200" algn="l">
              <a:spcBef>
                <a:spcPts val="700"/>
              </a:spcBef>
              <a:spcAft>
                <a:spcPts val="0"/>
              </a:spcAft>
              <a:buSzPts val="1680"/>
              <a:buChar char="■"/>
              <a:defRPr sz="2800">
                <a:latin typeface="Arial"/>
                <a:ea typeface="Arial"/>
                <a:cs typeface="Arial"/>
                <a:sym typeface="Arial"/>
              </a:defRPr>
            </a:lvl1pPr>
            <a:lvl2pPr indent="-304800" lvl="1" marL="914400" algn="l">
              <a:spcBef>
                <a:spcPts val="550"/>
              </a:spcBef>
              <a:spcAft>
                <a:spcPts val="0"/>
              </a:spcAft>
              <a:buSzPts val="1200"/>
              <a:buChar char="■"/>
              <a:defRPr sz="2400">
                <a:latin typeface="Arial"/>
                <a:ea typeface="Arial"/>
                <a:cs typeface="Arial"/>
                <a:sym typeface="Arial"/>
              </a:defRPr>
            </a:lvl2pPr>
            <a:lvl3pPr indent="-264160" lvl="2" marL="1371600" algn="l">
              <a:spcBef>
                <a:spcPts val="500"/>
              </a:spcBef>
              <a:spcAft>
                <a:spcPts val="0"/>
              </a:spcAft>
              <a:buSzPts val="560"/>
              <a:buChar char="■"/>
              <a:defRPr>
                <a:latin typeface="Arial"/>
                <a:ea typeface="Arial"/>
                <a:cs typeface="Arial"/>
                <a:sym typeface="Arial"/>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32" name="Google Shape;432;p88"/>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3" name="Google Shape;433;p88"/>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4" name="Google Shape;434;p88"/>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rgbClr val="898989"/>
                </a:solidFill>
                <a:latin typeface="Arial"/>
                <a:ea typeface="Arial"/>
                <a:cs typeface="Arial"/>
                <a:sym typeface="Arial"/>
              </a:defRPr>
            </a:lvl1pPr>
            <a:lvl2pPr indent="0" lvl="1" marL="0" marR="0" rtl="0" algn="l">
              <a:spcBef>
                <a:spcPts val="0"/>
              </a:spcBef>
              <a:spcAft>
                <a:spcPts val="0"/>
              </a:spcAft>
              <a:buNone/>
              <a:defRPr sz="1800">
                <a:solidFill>
                  <a:srgbClr val="898989"/>
                </a:solidFill>
                <a:latin typeface="Arial"/>
                <a:ea typeface="Arial"/>
                <a:cs typeface="Arial"/>
                <a:sym typeface="Arial"/>
              </a:defRPr>
            </a:lvl2pPr>
            <a:lvl3pPr indent="0" lvl="2" marL="0" marR="0" rtl="0" algn="l">
              <a:spcBef>
                <a:spcPts val="0"/>
              </a:spcBef>
              <a:spcAft>
                <a:spcPts val="0"/>
              </a:spcAft>
              <a:buNone/>
              <a:defRPr sz="1800">
                <a:solidFill>
                  <a:srgbClr val="898989"/>
                </a:solidFill>
                <a:latin typeface="Arial"/>
                <a:ea typeface="Arial"/>
                <a:cs typeface="Arial"/>
                <a:sym typeface="Arial"/>
              </a:defRPr>
            </a:lvl3pPr>
            <a:lvl4pPr indent="0" lvl="3" marL="0" marR="0" rtl="0" algn="l">
              <a:spcBef>
                <a:spcPts val="0"/>
              </a:spcBef>
              <a:spcAft>
                <a:spcPts val="0"/>
              </a:spcAft>
              <a:buNone/>
              <a:defRPr sz="1800">
                <a:solidFill>
                  <a:srgbClr val="898989"/>
                </a:solidFill>
                <a:latin typeface="Arial"/>
                <a:ea typeface="Arial"/>
                <a:cs typeface="Arial"/>
                <a:sym typeface="Arial"/>
              </a:defRPr>
            </a:lvl4pPr>
            <a:lvl5pPr indent="0" lvl="4" marL="0" marR="0" rtl="0" algn="l">
              <a:spcBef>
                <a:spcPts val="0"/>
              </a:spcBef>
              <a:spcAft>
                <a:spcPts val="0"/>
              </a:spcAft>
              <a:buNone/>
              <a:defRPr sz="1800">
                <a:solidFill>
                  <a:srgbClr val="898989"/>
                </a:solidFill>
                <a:latin typeface="Arial"/>
                <a:ea typeface="Arial"/>
                <a:cs typeface="Arial"/>
                <a:sym typeface="Arial"/>
              </a:defRPr>
            </a:lvl5pPr>
            <a:lvl6pPr indent="0" lvl="5" marL="0" marR="0" rtl="0" algn="l">
              <a:spcBef>
                <a:spcPts val="0"/>
              </a:spcBef>
              <a:spcAft>
                <a:spcPts val="0"/>
              </a:spcAft>
              <a:buNone/>
              <a:defRPr sz="1800">
                <a:solidFill>
                  <a:srgbClr val="898989"/>
                </a:solidFill>
                <a:latin typeface="Arial"/>
                <a:ea typeface="Arial"/>
                <a:cs typeface="Arial"/>
                <a:sym typeface="Arial"/>
              </a:defRPr>
            </a:lvl6pPr>
            <a:lvl7pPr indent="0" lvl="6" marL="0" marR="0" rtl="0" algn="l">
              <a:spcBef>
                <a:spcPts val="0"/>
              </a:spcBef>
              <a:spcAft>
                <a:spcPts val="0"/>
              </a:spcAft>
              <a:buNone/>
              <a:defRPr sz="1800">
                <a:solidFill>
                  <a:srgbClr val="898989"/>
                </a:solidFill>
                <a:latin typeface="Arial"/>
                <a:ea typeface="Arial"/>
                <a:cs typeface="Arial"/>
                <a:sym typeface="Arial"/>
              </a:defRPr>
            </a:lvl7pPr>
            <a:lvl8pPr indent="0" lvl="7" marL="0" marR="0" rtl="0" algn="l">
              <a:spcBef>
                <a:spcPts val="0"/>
              </a:spcBef>
              <a:spcAft>
                <a:spcPts val="0"/>
              </a:spcAft>
              <a:buNone/>
              <a:defRPr sz="1800">
                <a:solidFill>
                  <a:srgbClr val="898989"/>
                </a:solidFill>
                <a:latin typeface="Arial"/>
                <a:ea typeface="Arial"/>
                <a:cs typeface="Arial"/>
                <a:sym typeface="Arial"/>
              </a:defRPr>
            </a:lvl8pPr>
            <a:lvl9pPr indent="0" lvl="8" marL="0" marR="0" rtl="0" algn="l">
              <a:spcBef>
                <a:spcPts val="0"/>
              </a:spcBef>
              <a:spcAft>
                <a:spcPts val="0"/>
              </a:spcAft>
              <a:buNone/>
              <a:defRPr sz="1800">
                <a:solidFill>
                  <a:srgbClr val="898989"/>
                </a:solidFill>
                <a:latin typeface="Arial"/>
                <a:ea typeface="Arial"/>
                <a:cs typeface="Arial"/>
                <a:sym typeface="Arial"/>
              </a:defRPr>
            </a:lvl9pPr>
          </a:lstStyle>
          <a:p>
            <a:pPr indent="0" lvl="0" marL="0" rtl="0" algn="l">
              <a:spcBef>
                <a:spcPts val="0"/>
              </a:spcBef>
              <a:spcAft>
                <a:spcPts val="0"/>
              </a:spcAft>
              <a:buNone/>
            </a:pPr>
            <a:r>
              <a:t/>
            </a:r>
            <a:endParaRPr/>
          </a:p>
          <a:p>
            <a:pPr indent="0" lvl="0" marL="0" rtl="0" algn="l">
              <a:spcBef>
                <a:spcPts val="0"/>
              </a:spcBef>
              <a:spcAft>
                <a:spcPts val="0"/>
              </a:spcAft>
              <a:buNone/>
            </a:pPr>
            <a:fld id="{00000000-1234-1234-1234-123412341234}" type="slidenum">
              <a:rPr lang="en-GB"/>
              <a:t>‹#›</a:t>
            </a:fld>
            <a:endParaRPr/>
          </a:p>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howMasterSp="0" type="obj">
  <p:cSld name="OBJECT">
    <p:spTree>
      <p:nvGrpSpPr>
        <p:cNvPr id="99" name="Shape 99"/>
        <p:cNvGrpSpPr/>
        <p:nvPr/>
      </p:nvGrpSpPr>
      <p:grpSpPr>
        <a:xfrm>
          <a:off x="0" y="0"/>
          <a:ext cx="0" cy="0"/>
          <a:chOff x="0" y="0"/>
          <a:chExt cx="0" cy="0"/>
        </a:xfrm>
      </p:grpSpPr>
      <p:sp>
        <p:nvSpPr>
          <p:cNvPr id="100" name="Google Shape;100;p34"/>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1" name="Google Shape;101;p34"/>
          <p:cNvSpPr/>
          <p:nvPr/>
        </p:nvSpPr>
        <p:spPr>
          <a:xfrm>
            <a:off x="147638" y="1171575"/>
            <a:ext cx="8832850" cy="51355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02" name="Google Shape;102;p34"/>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103" name="Google Shape;103;p34"/>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04" name="Google Shape;104;p34"/>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105" name="Google Shape;105;p34"/>
          <p:cNvSpPr txBox="1"/>
          <p:nvPr>
            <p:ph type="title"/>
          </p:nvPr>
        </p:nvSpPr>
        <p:spPr>
          <a:xfrm>
            <a:off x="424634" y="202994"/>
            <a:ext cx="8282640" cy="78760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b="0" i="0" sz="48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34"/>
          <p:cNvSpPr txBox="1"/>
          <p:nvPr>
            <p:ph idx="1" type="body"/>
          </p:nvPr>
        </p:nvSpPr>
        <p:spPr>
          <a:xfrm>
            <a:off x="431147" y="1600200"/>
            <a:ext cx="8276127" cy="4547903"/>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a:solidFill>
                  <a:schemeClr val="dk1"/>
                </a:solidFill>
              </a:defRPr>
            </a:lvl1pPr>
            <a:lvl2pPr indent="-342900" lvl="1" marL="914400" algn="l">
              <a:spcBef>
                <a:spcPts val="600"/>
              </a:spcBef>
              <a:spcAft>
                <a:spcPts val="0"/>
              </a:spcAft>
              <a:buClr>
                <a:schemeClr val="dk2"/>
              </a:buClr>
              <a:buSzPts val="1800"/>
              <a:buFont typeface="Arial"/>
              <a:buChar char="•"/>
              <a:defRPr sz="1800"/>
            </a:lvl2pPr>
            <a:lvl3pPr indent="-342900" lvl="2" marL="1371600" algn="l">
              <a:spcBef>
                <a:spcPts val="600"/>
              </a:spcBef>
              <a:spcAft>
                <a:spcPts val="0"/>
              </a:spcAft>
              <a:buSzPts val="1800"/>
              <a:buChar char="•"/>
              <a:defRPr sz="1800"/>
            </a:lvl3pPr>
            <a:lvl4pPr indent="-342900" lvl="3" marL="1828800" algn="l">
              <a:spcBef>
                <a:spcPts val="600"/>
              </a:spcBef>
              <a:spcAft>
                <a:spcPts val="0"/>
              </a:spcAft>
              <a:buClr>
                <a:schemeClr val="dk2"/>
              </a:buClr>
              <a:buSzPts val="1800"/>
              <a:buFont typeface="Arial"/>
              <a:buChar char="•"/>
              <a:defRPr sz="1800"/>
            </a:lvl4pPr>
            <a:lvl5pPr indent="-342900" lvl="4" marL="2286000" algn="l">
              <a:spcBef>
                <a:spcPts val="600"/>
              </a:spcBef>
              <a:spcAft>
                <a:spcPts val="0"/>
              </a:spcAft>
              <a:buSzPts val="1800"/>
              <a:buChar char="•"/>
              <a:defRPr sz="18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7" name="Google Shape;107;p34"/>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3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3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x2 Content">
  <p:cSld name="Title and x2 Content">
    <p:spTree>
      <p:nvGrpSpPr>
        <p:cNvPr id="110" name="Shape 110"/>
        <p:cNvGrpSpPr/>
        <p:nvPr/>
      </p:nvGrpSpPr>
      <p:grpSpPr>
        <a:xfrm>
          <a:off x="0" y="0"/>
          <a:ext cx="0" cy="0"/>
          <a:chOff x="0" y="0"/>
          <a:chExt cx="0" cy="0"/>
        </a:xfrm>
      </p:grpSpPr>
      <p:sp>
        <p:nvSpPr>
          <p:cNvPr id="111" name="Google Shape;111;p35"/>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5"/>
          <p:cNvSpPr txBox="1"/>
          <p:nvPr>
            <p:ph idx="1" type="body"/>
          </p:nvPr>
        </p:nvSpPr>
        <p:spPr>
          <a:xfrm>
            <a:off x="431147" y="1600200"/>
            <a:ext cx="3997571"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3" name="Google Shape;113;p35"/>
          <p:cNvSpPr txBox="1"/>
          <p:nvPr>
            <p:ph idx="2" type="body"/>
          </p:nvPr>
        </p:nvSpPr>
        <p:spPr>
          <a:xfrm>
            <a:off x="425286" y="705600"/>
            <a:ext cx="8282151" cy="36353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4" name="Google Shape;114;p35"/>
          <p:cNvSpPr txBox="1"/>
          <p:nvPr>
            <p:ph idx="3" type="body"/>
          </p:nvPr>
        </p:nvSpPr>
        <p:spPr>
          <a:xfrm>
            <a:off x="4709703" y="1600200"/>
            <a:ext cx="3997571"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5" name="Google Shape;115;p35"/>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3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3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18" name="Shape 118"/>
        <p:cNvGrpSpPr/>
        <p:nvPr/>
      </p:nvGrpSpPr>
      <p:grpSpPr>
        <a:xfrm>
          <a:off x="0" y="0"/>
          <a:ext cx="0" cy="0"/>
          <a:chOff x="0" y="0"/>
          <a:chExt cx="0" cy="0"/>
        </a:xfrm>
      </p:grpSpPr>
      <p:sp>
        <p:nvSpPr>
          <p:cNvPr id="119" name="Google Shape;119;p36"/>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36"/>
          <p:cNvSpPr txBox="1"/>
          <p:nvPr>
            <p:ph idx="1" type="body"/>
          </p:nvPr>
        </p:nvSpPr>
        <p:spPr>
          <a:xfrm>
            <a:off x="425286" y="705600"/>
            <a:ext cx="8282151" cy="36353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21" name="Google Shape;121;p36"/>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3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3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2.png"/><Relationship Id="rId3" Type="http://schemas.openxmlformats.org/officeDocument/2006/relationships/slideLayout" Target="../slideLayouts/slideLayout2.xml"/><Relationship Id="rId4" Type="http://schemas.openxmlformats.org/officeDocument/2006/relationships/theme" Target="../theme/theme7.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image" Target="../media/image5.png"/><Relationship Id="rId2" Type="http://schemas.openxmlformats.org/officeDocument/2006/relationships/image" Target="../media/image2.png"/><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2.png"/><Relationship Id="rId3" Type="http://schemas.openxmlformats.org/officeDocument/2006/relationships/slideLayout" Target="../slideLayouts/slideLayout21.xml"/><Relationship Id="rId4" Type="http://schemas.openxmlformats.org/officeDocument/2006/relationships/theme" Target="../theme/theme5.xml"/></Relationships>
</file>

<file path=ppt/slideMasters/_rels/slideMaster5.xml.rels><?xml version="1.0" encoding="UTF-8" standalone="yes"?><Relationships xmlns="http://schemas.openxmlformats.org/package/2006/relationships"><Relationship Id="rId20" Type="http://schemas.openxmlformats.org/officeDocument/2006/relationships/slideLayout" Target="../slideLayouts/slideLayout39.xml"/><Relationship Id="rId11" Type="http://schemas.openxmlformats.org/officeDocument/2006/relationships/slideLayout" Target="../slideLayouts/slideLayout30.xml"/><Relationship Id="rId22" Type="http://schemas.openxmlformats.org/officeDocument/2006/relationships/theme" Target="../theme/theme4.xml"/><Relationship Id="rId10" Type="http://schemas.openxmlformats.org/officeDocument/2006/relationships/slideLayout" Target="../slideLayouts/slideLayout29.xml"/><Relationship Id="rId21" Type="http://schemas.openxmlformats.org/officeDocument/2006/relationships/slideLayout" Target="../slideLayouts/slideLayout40.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 Type="http://schemas.openxmlformats.org/officeDocument/2006/relationships/image" Target="../media/image12.jpg"/><Relationship Id="rId2" Type="http://schemas.openxmlformats.org/officeDocument/2006/relationships/image" Target="../media/image11.png"/><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5" Type="http://schemas.openxmlformats.org/officeDocument/2006/relationships/slideLayout" Target="../slideLayouts/slideLayout24.xml"/><Relationship Id="rId19" Type="http://schemas.openxmlformats.org/officeDocument/2006/relationships/slideLayout" Target="../slideLayouts/slideLayout38.xml"/><Relationship Id="rId6" Type="http://schemas.openxmlformats.org/officeDocument/2006/relationships/slideLayout" Target="../slideLayouts/slideLayout25.xml"/><Relationship Id="rId18" Type="http://schemas.openxmlformats.org/officeDocument/2006/relationships/slideLayout" Target="../slideLayouts/slideLayout37.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20" Type="http://schemas.openxmlformats.org/officeDocument/2006/relationships/slideLayout" Target="../slideLayouts/slideLayout58.xml"/><Relationship Id="rId11" Type="http://schemas.openxmlformats.org/officeDocument/2006/relationships/slideLayout" Target="../slideLayouts/slideLayout49.xml"/><Relationship Id="rId22" Type="http://schemas.openxmlformats.org/officeDocument/2006/relationships/slideLayout" Target="../slideLayouts/slideLayout60.xml"/><Relationship Id="rId10" Type="http://schemas.openxmlformats.org/officeDocument/2006/relationships/slideLayout" Target="../slideLayouts/slideLayout48.xml"/><Relationship Id="rId21" Type="http://schemas.openxmlformats.org/officeDocument/2006/relationships/slideLayout" Target="../slideLayouts/slideLayout59.xml"/><Relationship Id="rId13" Type="http://schemas.openxmlformats.org/officeDocument/2006/relationships/slideLayout" Target="../slideLayouts/slideLayout51.xml"/><Relationship Id="rId12" Type="http://schemas.openxmlformats.org/officeDocument/2006/relationships/slideLayout" Target="../slideLayouts/slideLayout50.xml"/><Relationship Id="rId23" Type="http://schemas.openxmlformats.org/officeDocument/2006/relationships/theme" Target="../theme/theme6.xml"/><Relationship Id="rId1" Type="http://schemas.openxmlformats.org/officeDocument/2006/relationships/image" Target="../media/image12.jpg"/><Relationship Id="rId2" Type="http://schemas.openxmlformats.org/officeDocument/2006/relationships/image" Target="../media/image11.png"/><Relationship Id="rId3" Type="http://schemas.openxmlformats.org/officeDocument/2006/relationships/slideLayout" Target="../slideLayouts/slideLayout41.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5" Type="http://schemas.openxmlformats.org/officeDocument/2006/relationships/slideLayout" Target="../slideLayouts/slideLayout53.xml"/><Relationship Id="rId14" Type="http://schemas.openxmlformats.org/officeDocument/2006/relationships/slideLayout" Target="../slideLayouts/slideLayout52.xml"/><Relationship Id="rId17" Type="http://schemas.openxmlformats.org/officeDocument/2006/relationships/slideLayout" Target="../slideLayouts/slideLayout55.xml"/><Relationship Id="rId16" Type="http://schemas.openxmlformats.org/officeDocument/2006/relationships/slideLayout" Target="../slideLayouts/slideLayout54.xml"/><Relationship Id="rId5" Type="http://schemas.openxmlformats.org/officeDocument/2006/relationships/slideLayout" Target="../slideLayouts/slideLayout43.xml"/><Relationship Id="rId19" Type="http://schemas.openxmlformats.org/officeDocument/2006/relationships/slideLayout" Target="../slideLayouts/slideLayout57.xml"/><Relationship Id="rId6" Type="http://schemas.openxmlformats.org/officeDocument/2006/relationships/slideLayout" Target="../slideLayouts/slideLayout44.xml"/><Relationship Id="rId18" Type="http://schemas.openxmlformats.org/officeDocument/2006/relationships/slideLayout" Target="../slideLayouts/slideLayout56.xml"/><Relationship Id="rId7" Type="http://schemas.openxmlformats.org/officeDocument/2006/relationships/slideLayout" Target="../slideLayouts/slideLayout45.xml"/><Relationship Id="rId8"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1" name="Google Shape;11;p23"/>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2" name="Google Shape;12;p23"/>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13" name="Google Shape;13;p23"/>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14" name="Google Shape;14;p23"/>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 name="Google Shape;15;p2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1pPr>
            <a:lvl2pPr indent="0" lvl="1"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2pPr>
            <a:lvl3pPr indent="0" lvl="2"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3pPr>
            <a:lvl4pPr indent="0" lvl="3"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4pPr>
            <a:lvl5pPr indent="0" lvl="4"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5pPr>
            <a:lvl6pPr indent="0" lvl="5"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6pPr>
            <a:lvl7pPr indent="0" lvl="6"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7pPr>
            <a:lvl8pPr indent="0" lvl="7"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8pPr>
            <a:lvl9pPr indent="0" lvl="8"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17" name="Google Shape;17;p23"/>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18" name="Google Shape;18;p23"/>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9" name="Google Shape;19;p23"/>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20" name="Google Shape;20;p23"/>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 name="Shape 28"/>
        <p:cNvGrpSpPr/>
        <p:nvPr/>
      </p:nvGrpSpPr>
      <p:grpSpPr>
        <a:xfrm>
          <a:off x="0" y="0"/>
          <a:ext cx="0" cy="0"/>
          <a:chOff x="0" y="0"/>
          <a:chExt cx="0" cy="0"/>
        </a:xfrm>
      </p:grpSpPr>
      <p:sp>
        <p:nvSpPr>
          <p:cNvPr id="29" name="Google Shape;29;p25"/>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30" name="Google Shape;30;p25"/>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31" name="Google Shape;31;p25"/>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32" name="Google Shape;32;p25"/>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33" name="Google Shape;33;p25"/>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4" name="Google Shape;34;p2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5" name="Google Shape;35;p2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rgbClr val="222221"/>
                </a:solidFill>
                <a:latin typeface="Gill Sans"/>
                <a:ea typeface="Gill Sans"/>
                <a:cs typeface="Gill Sans"/>
                <a:sym typeface="Gill Sans"/>
              </a:defRPr>
            </a:lvl1pPr>
            <a:lvl2pPr indent="0" lvl="1" marL="0" marR="0" rtl="0" algn="r">
              <a:spcBef>
                <a:spcPts val="0"/>
              </a:spcBef>
              <a:spcAft>
                <a:spcPts val="0"/>
              </a:spcAft>
              <a:buNone/>
              <a:defRPr sz="1000">
                <a:solidFill>
                  <a:srgbClr val="222221"/>
                </a:solidFill>
                <a:latin typeface="Gill Sans"/>
                <a:ea typeface="Gill Sans"/>
                <a:cs typeface="Gill Sans"/>
                <a:sym typeface="Gill Sans"/>
              </a:defRPr>
            </a:lvl2pPr>
            <a:lvl3pPr indent="0" lvl="2" marL="0" marR="0" rtl="0" algn="r">
              <a:spcBef>
                <a:spcPts val="0"/>
              </a:spcBef>
              <a:spcAft>
                <a:spcPts val="0"/>
              </a:spcAft>
              <a:buNone/>
              <a:defRPr sz="1000">
                <a:solidFill>
                  <a:srgbClr val="222221"/>
                </a:solidFill>
                <a:latin typeface="Gill Sans"/>
                <a:ea typeface="Gill Sans"/>
                <a:cs typeface="Gill Sans"/>
                <a:sym typeface="Gill Sans"/>
              </a:defRPr>
            </a:lvl3pPr>
            <a:lvl4pPr indent="0" lvl="3" marL="0" marR="0" rtl="0" algn="r">
              <a:spcBef>
                <a:spcPts val="0"/>
              </a:spcBef>
              <a:spcAft>
                <a:spcPts val="0"/>
              </a:spcAft>
              <a:buNone/>
              <a:defRPr sz="1000">
                <a:solidFill>
                  <a:srgbClr val="222221"/>
                </a:solidFill>
                <a:latin typeface="Gill Sans"/>
                <a:ea typeface="Gill Sans"/>
                <a:cs typeface="Gill Sans"/>
                <a:sym typeface="Gill Sans"/>
              </a:defRPr>
            </a:lvl4pPr>
            <a:lvl5pPr indent="0" lvl="4" marL="0" marR="0" rtl="0" algn="r">
              <a:spcBef>
                <a:spcPts val="0"/>
              </a:spcBef>
              <a:spcAft>
                <a:spcPts val="0"/>
              </a:spcAft>
              <a:buNone/>
              <a:defRPr sz="1000">
                <a:solidFill>
                  <a:srgbClr val="222221"/>
                </a:solidFill>
                <a:latin typeface="Gill Sans"/>
                <a:ea typeface="Gill Sans"/>
                <a:cs typeface="Gill Sans"/>
                <a:sym typeface="Gill Sans"/>
              </a:defRPr>
            </a:lvl5pPr>
            <a:lvl6pPr indent="0" lvl="5" marL="0" marR="0" rtl="0" algn="r">
              <a:spcBef>
                <a:spcPts val="0"/>
              </a:spcBef>
              <a:spcAft>
                <a:spcPts val="0"/>
              </a:spcAft>
              <a:buNone/>
              <a:defRPr sz="1000">
                <a:solidFill>
                  <a:srgbClr val="222221"/>
                </a:solidFill>
                <a:latin typeface="Gill Sans"/>
                <a:ea typeface="Gill Sans"/>
                <a:cs typeface="Gill Sans"/>
                <a:sym typeface="Gill Sans"/>
              </a:defRPr>
            </a:lvl6pPr>
            <a:lvl7pPr indent="0" lvl="6" marL="0" marR="0" rtl="0" algn="r">
              <a:spcBef>
                <a:spcPts val="0"/>
              </a:spcBef>
              <a:spcAft>
                <a:spcPts val="0"/>
              </a:spcAft>
              <a:buNone/>
              <a:defRPr sz="1000">
                <a:solidFill>
                  <a:srgbClr val="222221"/>
                </a:solidFill>
                <a:latin typeface="Gill Sans"/>
                <a:ea typeface="Gill Sans"/>
                <a:cs typeface="Gill Sans"/>
                <a:sym typeface="Gill Sans"/>
              </a:defRPr>
            </a:lvl7pPr>
            <a:lvl8pPr indent="0" lvl="7" marL="0" marR="0" rtl="0" algn="r">
              <a:spcBef>
                <a:spcPts val="0"/>
              </a:spcBef>
              <a:spcAft>
                <a:spcPts val="0"/>
              </a:spcAft>
              <a:buNone/>
              <a:defRPr sz="1000">
                <a:solidFill>
                  <a:srgbClr val="222221"/>
                </a:solidFill>
                <a:latin typeface="Gill Sans"/>
                <a:ea typeface="Gill Sans"/>
                <a:cs typeface="Gill Sans"/>
                <a:sym typeface="Gill Sans"/>
              </a:defRPr>
            </a:lvl8pPr>
            <a:lvl9pPr indent="0" lvl="8" marL="0" marR="0" rt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36" name="Google Shape;36;p25"/>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37" name="Google Shape;37;p25"/>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38" name="Google Shape;38;p25"/>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39" name="Google Shape;39;p25"/>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 name="Shape 51"/>
        <p:cNvGrpSpPr/>
        <p:nvPr/>
      </p:nvGrpSpPr>
      <p:grpSpPr>
        <a:xfrm>
          <a:off x="0" y="0"/>
          <a:ext cx="0" cy="0"/>
          <a:chOff x="0" y="0"/>
          <a:chExt cx="0" cy="0"/>
        </a:xfrm>
      </p:grpSpPr>
      <p:sp>
        <p:nvSpPr>
          <p:cNvPr id="52" name="Google Shape;52;p27"/>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3" name="Google Shape;53;p27"/>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4" name="Google Shape;54;p27"/>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55" name="Google Shape;55;p27"/>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56" name="Google Shape;56;p27"/>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7" name="Google Shape;57;p2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8" name="Google Shape;58;p2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chemeClr val="dk1"/>
                </a:solidFill>
                <a:latin typeface="Gill Sans"/>
                <a:ea typeface="Gill Sans"/>
                <a:cs typeface="Gill Sans"/>
                <a:sym typeface="Gill Sans"/>
              </a:defRPr>
            </a:lvl1pPr>
            <a:lvl2pPr indent="0" lvl="1" marL="0" marR="0" rtl="0" algn="r">
              <a:spcBef>
                <a:spcPts val="0"/>
              </a:spcBef>
              <a:spcAft>
                <a:spcPts val="0"/>
              </a:spcAft>
              <a:buNone/>
              <a:defRPr sz="1000">
                <a:solidFill>
                  <a:schemeClr val="dk1"/>
                </a:solidFill>
                <a:latin typeface="Gill Sans"/>
                <a:ea typeface="Gill Sans"/>
                <a:cs typeface="Gill Sans"/>
                <a:sym typeface="Gill Sans"/>
              </a:defRPr>
            </a:lvl2pPr>
            <a:lvl3pPr indent="0" lvl="2" marL="0" marR="0" rtl="0" algn="r">
              <a:spcBef>
                <a:spcPts val="0"/>
              </a:spcBef>
              <a:spcAft>
                <a:spcPts val="0"/>
              </a:spcAft>
              <a:buNone/>
              <a:defRPr sz="1000">
                <a:solidFill>
                  <a:schemeClr val="dk1"/>
                </a:solidFill>
                <a:latin typeface="Gill Sans"/>
                <a:ea typeface="Gill Sans"/>
                <a:cs typeface="Gill Sans"/>
                <a:sym typeface="Gill Sans"/>
              </a:defRPr>
            </a:lvl3pPr>
            <a:lvl4pPr indent="0" lvl="3" marL="0" marR="0" rtl="0" algn="r">
              <a:spcBef>
                <a:spcPts val="0"/>
              </a:spcBef>
              <a:spcAft>
                <a:spcPts val="0"/>
              </a:spcAft>
              <a:buNone/>
              <a:defRPr sz="1000">
                <a:solidFill>
                  <a:schemeClr val="dk1"/>
                </a:solidFill>
                <a:latin typeface="Gill Sans"/>
                <a:ea typeface="Gill Sans"/>
                <a:cs typeface="Gill Sans"/>
                <a:sym typeface="Gill Sans"/>
              </a:defRPr>
            </a:lvl4pPr>
            <a:lvl5pPr indent="0" lvl="4" marL="0" marR="0" rtl="0" algn="r">
              <a:spcBef>
                <a:spcPts val="0"/>
              </a:spcBef>
              <a:spcAft>
                <a:spcPts val="0"/>
              </a:spcAft>
              <a:buNone/>
              <a:defRPr sz="1000">
                <a:solidFill>
                  <a:schemeClr val="dk1"/>
                </a:solidFill>
                <a:latin typeface="Gill Sans"/>
                <a:ea typeface="Gill Sans"/>
                <a:cs typeface="Gill Sans"/>
                <a:sym typeface="Gill Sans"/>
              </a:defRPr>
            </a:lvl5pPr>
            <a:lvl6pPr indent="0" lvl="5" marL="0" marR="0" rtl="0" algn="r">
              <a:spcBef>
                <a:spcPts val="0"/>
              </a:spcBef>
              <a:spcAft>
                <a:spcPts val="0"/>
              </a:spcAft>
              <a:buNone/>
              <a:defRPr sz="1000">
                <a:solidFill>
                  <a:schemeClr val="dk1"/>
                </a:solidFill>
                <a:latin typeface="Gill Sans"/>
                <a:ea typeface="Gill Sans"/>
                <a:cs typeface="Gill Sans"/>
                <a:sym typeface="Gill Sans"/>
              </a:defRPr>
            </a:lvl6pPr>
            <a:lvl7pPr indent="0" lvl="6" marL="0" marR="0" rtl="0" algn="r">
              <a:spcBef>
                <a:spcPts val="0"/>
              </a:spcBef>
              <a:spcAft>
                <a:spcPts val="0"/>
              </a:spcAft>
              <a:buNone/>
              <a:defRPr sz="1000">
                <a:solidFill>
                  <a:schemeClr val="dk1"/>
                </a:solidFill>
                <a:latin typeface="Gill Sans"/>
                <a:ea typeface="Gill Sans"/>
                <a:cs typeface="Gill Sans"/>
                <a:sym typeface="Gill Sans"/>
              </a:defRPr>
            </a:lvl7pPr>
            <a:lvl8pPr indent="0" lvl="7" marL="0" marR="0" rtl="0" algn="r">
              <a:spcBef>
                <a:spcPts val="0"/>
              </a:spcBef>
              <a:spcAft>
                <a:spcPts val="0"/>
              </a:spcAft>
              <a:buNone/>
              <a:defRPr sz="1000">
                <a:solidFill>
                  <a:schemeClr val="dk1"/>
                </a:solidFill>
                <a:latin typeface="Gill Sans"/>
                <a:ea typeface="Gill Sans"/>
                <a:cs typeface="Gill Sans"/>
                <a:sym typeface="Gill Sans"/>
              </a:defRPr>
            </a:lvl8pPr>
            <a:lvl9pPr indent="0" lvl="8" marL="0" marR="0" rt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59" name="Google Shape;59;p27"/>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60" name="Google Shape;60;p27"/>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61" name="Google Shape;61;p27"/>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62" name="Google Shape;62;p27"/>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8" name="Shape 178"/>
        <p:cNvGrpSpPr/>
        <p:nvPr/>
      </p:nvGrpSpPr>
      <p:grpSpPr>
        <a:xfrm>
          <a:off x="0" y="0"/>
          <a:ext cx="0" cy="0"/>
          <a:chOff x="0" y="0"/>
          <a:chExt cx="0" cy="0"/>
        </a:xfrm>
      </p:grpSpPr>
      <p:sp>
        <p:nvSpPr>
          <p:cNvPr id="179" name="Google Shape;179;p29"/>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80" name="Google Shape;180;p29"/>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81" name="Google Shape;181;p29"/>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182" name="Google Shape;182;p29"/>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183" name="Google Shape;183;p29"/>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84" name="Google Shape;184;p2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85" name="Google Shape;185;p2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rgbClr val="222221"/>
                </a:solidFill>
                <a:latin typeface="Gill Sans"/>
                <a:ea typeface="Gill Sans"/>
                <a:cs typeface="Gill Sans"/>
                <a:sym typeface="Gill Sans"/>
              </a:defRPr>
            </a:lvl1pPr>
            <a:lvl2pPr indent="0" lvl="1" marL="0" marR="0" rtl="0" algn="r">
              <a:spcBef>
                <a:spcPts val="0"/>
              </a:spcBef>
              <a:spcAft>
                <a:spcPts val="0"/>
              </a:spcAft>
              <a:buNone/>
              <a:defRPr sz="1000">
                <a:solidFill>
                  <a:srgbClr val="222221"/>
                </a:solidFill>
                <a:latin typeface="Gill Sans"/>
                <a:ea typeface="Gill Sans"/>
                <a:cs typeface="Gill Sans"/>
                <a:sym typeface="Gill Sans"/>
              </a:defRPr>
            </a:lvl2pPr>
            <a:lvl3pPr indent="0" lvl="2" marL="0" marR="0" rtl="0" algn="r">
              <a:spcBef>
                <a:spcPts val="0"/>
              </a:spcBef>
              <a:spcAft>
                <a:spcPts val="0"/>
              </a:spcAft>
              <a:buNone/>
              <a:defRPr sz="1000">
                <a:solidFill>
                  <a:srgbClr val="222221"/>
                </a:solidFill>
                <a:latin typeface="Gill Sans"/>
                <a:ea typeface="Gill Sans"/>
                <a:cs typeface="Gill Sans"/>
                <a:sym typeface="Gill Sans"/>
              </a:defRPr>
            </a:lvl3pPr>
            <a:lvl4pPr indent="0" lvl="3" marL="0" marR="0" rtl="0" algn="r">
              <a:spcBef>
                <a:spcPts val="0"/>
              </a:spcBef>
              <a:spcAft>
                <a:spcPts val="0"/>
              </a:spcAft>
              <a:buNone/>
              <a:defRPr sz="1000">
                <a:solidFill>
                  <a:srgbClr val="222221"/>
                </a:solidFill>
                <a:latin typeface="Gill Sans"/>
                <a:ea typeface="Gill Sans"/>
                <a:cs typeface="Gill Sans"/>
                <a:sym typeface="Gill Sans"/>
              </a:defRPr>
            </a:lvl4pPr>
            <a:lvl5pPr indent="0" lvl="4" marL="0" marR="0" rtl="0" algn="r">
              <a:spcBef>
                <a:spcPts val="0"/>
              </a:spcBef>
              <a:spcAft>
                <a:spcPts val="0"/>
              </a:spcAft>
              <a:buNone/>
              <a:defRPr sz="1000">
                <a:solidFill>
                  <a:srgbClr val="222221"/>
                </a:solidFill>
                <a:latin typeface="Gill Sans"/>
                <a:ea typeface="Gill Sans"/>
                <a:cs typeface="Gill Sans"/>
                <a:sym typeface="Gill Sans"/>
              </a:defRPr>
            </a:lvl5pPr>
            <a:lvl6pPr indent="0" lvl="5" marL="0" marR="0" rtl="0" algn="r">
              <a:spcBef>
                <a:spcPts val="0"/>
              </a:spcBef>
              <a:spcAft>
                <a:spcPts val="0"/>
              </a:spcAft>
              <a:buNone/>
              <a:defRPr sz="1000">
                <a:solidFill>
                  <a:srgbClr val="222221"/>
                </a:solidFill>
                <a:latin typeface="Gill Sans"/>
                <a:ea typeface="Gill Sans"/>
                <a:cs typeface="Gill Sans"/>
                <a:sym typeface="Gill Sans"/>
              </a:defRPr>
            </a:lvl6pPr>
            <a:lvl7pPr indent="0" lvl="6" marL="0" marR="0" rtl="0" algn="r">
              <a:spcBef>
                <a:spcPts val="0"/>
              </a:spcBef>
              <a:spcAft>
                <a:spcPts val="0"/>
              </a:spcAft>
              <a:buNone/>
              <a:defRPr sz="1000">
                <a:solidFill>
                  <a:srgbClr val="222221"/>
                </a:solidFill>
                <a:latin typeface="Gill Sans"/>
                <a:ea typeface="Gill Sans"/>
                <a:cs typeface="Gill Sans"/>
                <a:sym typeface="Gill Sans"/>
              </a:defRPr>
            </a:lvl7pPr>
            <a:lvl8pPr indent="0" lvl="7" marL="0" marR="0" rtl="0" algn="r">
              <a:spcBef>
                <a:spcPts val="0"/>
              </a:spcBef>
              <a:spcAft>
                <a:spcPts val="0"/>
              </a:spcAft>
              <a:buNone/>
              <a:defRPr sz="1000">
                <a:solidFill>
                  <a:srgbClr val="222221"/>
                </a:solidFill>
                <a:latin typeface="Gill Sans"/>
                <a:ea typeface="Gill Sans"/>
                <a:cs typeface="Gill Sans"/>
                <a:sym typeface="Gill Sans"/>
              </a:defRPr>
            </a:lvl8pPr>
            <a:lvl9pPr indent="0" lvl="8" marL="0" marR="0" rt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186" name="Google Shape;186;p29"/>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187" name="Google Shape;187;p29"/>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88" name="Google Shape;188;p29"/>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189" name="Google Shape;189;p29"/>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2"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93" name="Shape 193"/>
        <p:cNvGrpSpPr/>
        <p:nvPr/>
      </p:nvGrpSpPr>
      <p:grpSpPr>
        <a:xfrm>
          <a:off x="0" y="0"/>
          <a:ext cx="0" cy="0"/>
          <a:chOff x="0" y="0"/>
          <a:chExt cx="0" cy="0"/>
        </a:xfrm>
      </p:grpSpPr>
      <p:sp>
        <p:nvSpPr>
          <p:cNvPr id="194" name="Google Shape;194;p48"/>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marR="0" rtl="0" algn="l">
              <a:spcBef>
                <a:spcPts val="700"/>
              </a:spcBef>
              <a:spcAft>
                <a:spcPts val="0"/>
              </a:spcAft>
              <a:buClr>
                <a:schemeClr val="accent2"/>
              </a:buClr>
              <a:buSzPts val="1080"/>
              <a:buFont typeface="Noto Sans Symbols"/>
              <a:buChar char="■"/>
              <a:defRPr b="0" i="0" sz="1800" u="none" cap="none" strike="noStrike">
                <a:solidFill>
                  <a:schemeClr val="dk1"/>
                </a:solidFill>
                <a:latin typeface="Gill Sans"/>
                <a:ea typeface="Gill Sans"/>
                <a:cs typeface="Gill Sans"/>
                <a:sym typeface="Gill Sans"/>
              </a:defRPr>
            </a:lvl1pPr>
            <a:lvl2pPr indent="-279400" lvl="1" marL="914400" marR="0" rtl="0" algn="l">
              <a:spcBef>
                <a:spcPts val="550"/>
              </a:spcBef>
              <a:spcAft>
                <a:spcPts val="0"/>
              </a:spcAft>
              <a:buClr>
                <a:schemeClr val="accent1"/>
              </a:buClr>
              <a:buSzPts val="800"/>
              <a:buFont typeface="Noto Sans Symbols"/>
              <a:buChar char="■"/>
              <a:defRPr b="0" i="0" sz="1600" u="none" cap="none" strike="noStrike">
                <a:solidFill>
                  <a:schemeClr val="dk1"/>
                </a:solidFill>
                <a:latin typeface="Gill Sans"/>
                <a:ea typeface="Gill Sans"/>
                <a:cs typeface="Gill Sans"/>
                <a:sym typeface="Gill Sans"/>
              </a:defRPr>
            </a:lvl2pPr>
            <a:lvl3pPr indent="-264160" lvl="2" marL="1371600" marR="0" rtl="0" algn="l">
              <a:spcBef>
                <a:spcPts val="500"/>
              </a:spcBef>
              <a:spcAft>
                <a:spcPts val="0"/>
              </a:spcAft>
              <a:buClr>
                <a:srgbClr val="8D9EB2"/>
              </a:buClr>
              <a:buSzPts val="560"/>
              <a:buFont typeface="Noto Sans Symbols"/>
              <a:buChar char="■"/>
              <a:defRPr b="0" i="0" sz="1400" u="none" cap="none" strike="noStrike">
                <a:solidFill>
                  <a:schemeClr val="dk1"/>
                </a:solidFill>
                <a:latin typeface="Gill Sans"/>
                <a:ea typeface="Gill Sans"/>
                <a:cs typeface="Gill Sans"/>
                <a:sym typeface="Gill Sans"/>
              </a:defRPr>
            </a:lvl3pPr>
            <a:lvl4pPr indent="-257555" lvl="3" marL="1828800" marR="0" rtl="0" algn="l">
              <a:spcBef>
                <a:spcPts val="400"/>
              </a:spcBef>
              <a:spcAft>
                <a:spcPts val="0"/>
              </a:spcAft>
              <a:buClr>
                <a:srgbClr val="D80021"/>
              </a:buClr>
              <a:buSzPts val="456"/>
              <a:buFont typeface="Noto Sans Symbols"/>
              <a:buChar char="■"/>
              <a:defRPr b="0" i="0" sz="1200" u="none" cap="none" strike="noStrike">
                <a:solidFill>
                  <a:schemeClr val="dk1"/>
                </a:solidFill>
                <a:latin typeface="Gill Sans"/>
                <a:ea typeface="Gill Sans"/>
                <a:cs typeface="Gill Sans"/>
                <a:sym typeface="Gill Sans"/>
              </a:defRPr>
            </a:lvl4pPr>
            <a:lvl5pPr indent="-228600" lvl="4" marL="2286000" marR="0" rtl="0" algn="l">
              <a:spcBef>
                <a:spcPts val="400"/>
              </a:spcBef>
              <a:spcAft>
                <a:spcPts val="0"/>
              </a:spcAft>
              <a:buSzPts val="1400"/>
              <a:buNone/>
              <a:defRPr b="0" i="0" sz="2000" u="none" cap="none" strike="noStrike">
                <a:solidFill>
                  <a:schemeClr val="dk1"/>
                </a:solidFill>
                <a:latin typeface="Gill Sans"/>
                <a:ea typeface="Gill Sans"/>
                <a:cs typeface="Gill Sans"/>
                <a:sym typeface="Gill Sans"/>
              </a:defRPr>
            </a:lvl5pPr>
            <a:lvl6pPr indent="-228600" lvl="5" marL="2743200" marR="0" rtl="0" algn="l">
              <a:spcBef>
                <a:spcPts val="360"/>
              </a:spcBef>
              <a:spcAft>
                <a:spcPts val="0"/>
              </a:spcAft>
              <a:buClr>
                <a:schemeClr val="accent1"/>
              </a:buClr>
              <a:buSzPts val="1800"/>
              <a:buFont typeface="Noto Sans Symbols"/>
              <a:buNone/>
              <a:defRPr b="0" i="0" sz="1800" u="none" cap="none" strike="noStrike">
                <a:solidFill>
                  <a:schemeClr val="dk1"/>
                </a:solidFill>
                <a:latin typeface="Gill Sans"/>
                <a:ea typeface="Gill Sans"/>
                <a:cs typeface="Gill Sans"/>
                <a:sym typeface="Gill Sans"/>
              </a:defRPr>
            </a:lvl6pPr>
            <a:lvl7pPr indent="-342900" lvl="6" marL="32004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Gill Sans"/>
                <a:ea typeface="Gill Sans"/>
                <a:cs typeface="Gill Sans"/>
                <a:sym typeface="Gill Sans"/>
              </a:defRPr>
            </a:lvl7pPr>
            <a:lvl8pPr indent="-342900" lvl="7" marL="36576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Gill Sans"/>
                <a:ea typeface="Gill Sans"/>
                <a:cs typeface="Gill Sans"/>
                <a:sym typeface="Gill Sans"/>
              </a:defRPr>
            </a:lvl8pPr>
            <a:lvl9pPr indent="-342900" lvl="8" marL="4114800" marR="0" rtl="0" algn="l">
              <a:spcBef>
                <a:spcPts val="360"/>
              </a:spcBef>
              <a:spcAft>
                <a:spcPts val="0"/>
              </a:spcAft>
              <a:buClr>
                <a:schemeClr val="accent4"/>
              </a:buClr>
              <a:buSzPts val="1800"/>
              <a:buFont typeface="Noto Sans Symbols"/>
              <a:buChar char="▪"/>
              <a:defRPr b="0" i="0" sz="1800" u="none" cap="none" strike="noStrike">
                <a:solidFill>
                  <a:schemeClr val="dk1"/>
                </a:solidFill>
                <a:latin typeface="Gill Sans"/>
                <a:ea typeface="Gill Sans"/>
                <a:cs typeface="Gill Sans"/>
                <a:sym typeface="Gill Sans"/>
              </a:defRPr>
            </a:lvl9pPr>
          </a:lstStyle>
          <a:p/>
        </p:txBody>
      </p:sp>
      <p:sp>
        <p:nvSpPr>
          <p:cNvPr id="195" name="Google Shape;195;p48"/>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196" name="Google Shape;196;p48"/>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97" name="Google Shape;197;p48"/>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9pPr>
          </a:lstStyle>
          <a:p/>
        </p:txBody>
      </p:sp>
      <p:cxnSp>
        <p:nvCxnSpPr>
          <p:cNvPr id="198" name="Google Shape;198;p48"/>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sp>
        <p:nvSpPr>
          <p:cNvPr id="199" name="Google Shape;199;p48"/>
          <p:cNvSpPr txBox="1"/>
          <p:nvPr/>
        </p:nvSpPr>
        <p:spPr>
          <a:xfrm>
            <a:off x="8915400" y="6769100"/>
            <a:ext cx="184150"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p:txBody>
      </p:sp>
      <p:pic>
        <p:nvPicPr>
          <p:cNvPr descr="485&amp;k-[Converted].png" id="200" name="Google Shape;200;p48"/>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01" name="Google Shape;201;p48"/>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311" name="Shape 311"/>
        <p:cNvGrpSpPr/>
        <p:nvPr/>
      </p:nvGrpSpPr>
      <p:grpSpPr>
        <a:xfrm>
          <a:off x="0" y="0"/>
          <a:ext cx="0" cy="0"/>
          <a:chOff x="0" y="0"/>
          <a:chExt cx="0" cy="0"/>
        </a:xfrm>
      </p:grpSpPr>
      <p:sp>
        <p:nvSpPr>
          <p:cNvPr id="312" name="Google Shape;312;p68"/>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marR="0" rtl="0" algn="l">
              <a:spcBef>
                <a:spcPts val="700"/>
              </a:spcBef>
              <a:spcAft>
                <a:spcPts val="0"/>
              </a:spcAft>
              <a:buClr>
                <a:schemeClr val="accent2"/>
              </a:buClr>
              <a:buSzPts val="1080"/>
              <a:buFont typeface="Noto Sans Symbols"/>
              <a:buChar char="■"/>
              <a:defRPr b="0" i="0" sz="1800" u="none" cap="none" strike="noStrike">
                <a:solidFill>
                  <a:schemeClr val="dk1"/>
                </a:solidFill>
                <a:latin typeface="Gill Sans"/>
                <a:ea typeface="Gill Sans"/>
                <a:cs typeface="Gill Sans"/>
                <a:sym typeface="Gill Sans"/>
              </a:defRPr>
            </a:lvl1pPr>
            <a:lvl2pPr indent="-279400" lvl="1" marL="914400" marR="0" rtl="0" algn="l">
              <a:spcBef>
                <a:spcPts val="550"/>
              </a:spcBef>
              <a:spcAft>
                <a:spcPts val="0"/>
              </a:spcAft>
              <a:buClr>
                <a:schemeClr val="accent1"/>
              </a:buClr>
              <a:buSzPts val="800"/>
              <a:buFont typeface="Noto Sans Symbols"/>
              <a:buChar char="■"/>
              <a:defRPr b="0" i="0" sz="1600" u="none" cap="none" strike="noStrike">
                <a:solidFill>
                  <a:schemeClr val="dk1"/>
                </a:solidFill>
                <a:latin typeface="Gill Sans"/>
                <a:ea typeface="Gill Sans"/>
                <a:cs typeface="Gill Sans"/>
                <a:sym typeface="Gill Sans"/>
              </a:defRPr>
            </a:lvl2pPr>
            <a:lvl3pPr indent="-264160" lvl="2" marL="1371600" marR="0" rtl="0" algn="l">
              <a:spcBef>
                <a:spcPts val="500"/>
              </a:spcBef>
              <a:spcAft>
                <a:spcPts val="0"/>
              </a:spcAft>
              <a:buClr>
                <a:srgbClr val="8D9EB2"/>
              </a:buClr>
              <a:buSzPts val="560"/>
              <a:buFont typeface="Noto Sans Symbols"/>
              <a:buChar char="■"/>
              <a:defRPr b="0" i="0" sz="1400" u="none" cap="none" strike="noStrike">
                <a:solidFill>
                  <a:schemeClr val="dk1"/>
                </a:solidFill>
                <a:latin typeface="Gill Sans"/>
                <a:ea typeface="Gill Sans"/>
                <a:cs typeface="Gill Sans"/>
                <a:sym typeface="Gill Sans"/>
              </a:defRPr>
            </a:lvl3pPr>
            <a:lvl4pPr indent="-257555" lvl="3" marL="1828800" marR="0" rtl="0" algn="l">
              <a:spcBef>
                <a:spcPts val="400"/>
              </a:spcBef>
              <a:spcAft>
                <a:spcPts val="0"/>
              </a:spcAft>
              <a:buClr>
                <a:srgbClr val="D80021"/>
              </a:buClr>
              <a:buSzPts val="456"/>
              <a:buFont typeface="Noto Sans Symbols"/>
              <a:buChar char="■"/>
              <a:defRPr b="0" i="0" sz="1200" u="none" cap="none" strike="noStrike">
                <a:solidFill>
                  <a:schemeClr val="dk1"/>
                </a:solidFill>
                <a:latin typeface="Gill Sans"/>
                <a:ea typeface="Gill Sans"/>
                <a:cs typeface="Gill Sans"/>
                <a:sym typeface="Gill Sans"/>
              </a:defRPr>
            </a:lvl4pPr>
            <a:lvl5pPr indent="-228600" lvl="4" marL="2286000" marR="0" rtl="0" algn="l">
              <a:spcBef>
                <a:spcPts val="400"/>
              </a:spcBef>
              <a:spcAft>
                <a:spcPts val="0"/>
              </a:spcAft>
              <a:buSzPts val="1400"/>
              <a:buNone/>
              <a:defRPr b="0" i="0" sz="2000" u="none" cap="none" strike="noStrike">
                <a:solidFill>
                  <a:schemeClr val="dk1"/>
                </a:solidFill>
                <a:latin typeface="Gill Sans"/>
                <a:ea typeface="Gill Sans"/>
                <a:cs typeface="Gill Sans"/>
                <a:sym typeface="Gill Sans"/>
              </a:defRPr>
            </a:lvl5pPr>
            <a:lvl6pPr indent="-228600" lvl="5" marL="2743200" marR="0" rtl="0" algn="l">
              <a:spcBef>
                <a:spcPts val="360"/>
              </a:spcBef>
              <a:spcAft>
                <a:spcPts val="0"/>
              </a:spcAft>
              <a:buClr>
                <a:schemeClr val="accent1"/>
              </a:buClr>
              <a:buSzPts val="1800"/>
              <a:buFont typeface="Noto Sans Symbols"/>
              <a:buNone/>
              <a:defRPr b="0" i="0" sz="1800" u="none" cap="none" strike="noStrike">
                <a:solidFill>
                  <a:schemeClr val="dk1"/>
                </a:solidFill>
                <a:latin typeface="Gill Sans"/>
                <a:ea typeface="Gill Sans"/>
                <a:cs typeface="Gill Sans"/>
                <a:sym typeface="Gill Sans"/>
              </a:defRPr>
            </a:lvl6pPr>
            <a:lvl7pPr indent="-342900" lvl="6" marL="32004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Gill Sans"/>
                <a:ea typeface="Gill Sans"/>
                <a:cs typeface="Gill Sans"/>
                <a:sym typeface="Gill Sans"/>
              </a:defRPr>
            </a:lvl7pPr>
            <a:lvl8pPr indent="-342900" lvl="7" marL="36576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Gill Sans"/>
                <a:ea typeface="Gill Sans"/>
                <a:cs typeface="Gill Sans"/>
                <a:sym typeface="Gill Sans"/>
              </a:defRPr>
            </a:lvl8pPr>
            <a:lvl9pPr indent="-342900" lvl="8" marL="4114800" marR="0" rtl="0" algn="l">
              <a:spcBef>
                <a:spcPts val="360"/>
              </a:spcBef>
              <a:spcAft>
                <a:spcPts val="0"/>
              </a:spcAft>
              <a:buClr>
                <a:schemeClr val="accent4"/>
              </a:buClr>
              <a:buSzPts val="1800"/>
              <a:buFont typeface="Noto Sans Symbols"/>
              <a:buChar char="▪"/>
              <a:defRPr b="0" i="0" sz="1800" u="none" cap="none" strike="noStrike">
                <a:solidFill>
                  <a:schemeClr val="dk1"/>
                </a:solidFill>
                <a:latin typeface="Gill Sans"/>
                <a:ea typeface="Gill Sans"/>
                <a:cs typeface="Gill Sans"/>
                <a:sym typeface="Gill Sans"/>
              </a:defRPr>
            </a:lvl9pPr>
          </a:lstStyle>
          <a:p/>
        </p:txBody>
      </p:sp>
      <p:sp>
        <p:nvSpPr>
          <p:cNvPr id="313" name="Google Shape;313;p68"/>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314" name="Google Shape;314;p68"/>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5" name="Google Shape;315;p68"/>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9pPr>
          </a:lstStyle>
          <a:p/>
        </p:txBody>
      </p:sp>
      <p:cxnSp>
        <p:nvCxnSpPr>
          <p:cNvPr id="316" name="Google Shape;316;p68"/>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sp>
        <p:nvSpPr>
          <p:cNvPr id="317" name="Google Shape;317;p68"/>
          <p:cNvSpPr txBox="1"/>
          <p:nvPr/>
        </p:nvSpPr>
        <p:spPr>
          <a:xfrm>
            <a:off x="8915400" y="6769100"/>
            <a:ext cx="184150"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p:txBody>
      </p:sp>
      <p:pic>
        <p:nvPicPr>
          <p:cNvPr descr="485&amp;k-[Converted].png" id="318" name="Google Shape;318;p68"/>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19" name="Google Shape;319;p68"/>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1.jpg"/><Relationship Id="rId4" Type="http://schemas.openxmlformats.org/officeDocument/2006/relationships/image" Target="../media/image19.png"/><Relationship Id="rId5" Type="http://schemas.openxmlformats.org/officeDocument/2006/relationships/image" Target="../media/image22.png"/><Relationship Id="rId6" Type="http://schemas.openxmlformats.org/officeDocument/2006/relationships/image" Target="../media/image2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1"/>
          <p:cNvSpPr txBox="1"/>
          <p:nvPr>
            <p:ph type="ctrTitle"/>
          </p:nvPr>
        </p:nvSpPr>
        <p:spPr>
          <a:xfrm>
            <a:off x="627260" y="937256"/>
            <a:ext cx="8319657" cy="916305"/>
          </a:xfrm>
          <a:prstGeom prst="rect">
            <a:avLst/>
          </a:prstGeom>
          <a:noFill/>
          <a:ln>
            <a:noFill/>
          </a:ln>
        </p:spPr>
        <p:txBody>
          <a:bodyPr anchorCtr="0" anchor="t" bIns="0" lIns="0" spcFirstLastPara="1" rIns="0" wrap="square" tIns="0">
            <a:noAutofit/>
          </a:bodyPr>
          <a:lstStyle/>
          <a:p>
            <a:pPr indent="0" lvl="0" marL="0" rtl="0" algn="l">
              <a:lnSpc>
                <a:spcPct val="95000"/>
              </a:lnSpc>
              <a:spcBef>
                <a:spcPts val="0"/>
              </a:spcBef>
              <a:spcAft>
                <a:spcPts val="0"/>
              </a:spcAft>
              <a:buNone/>
            </a:pPr>
            <a:br>
              <a:rPr b="1" lang="en-GB" sz="2400"/>
            </a:br>
            <a:r>
              <a:rPr b="1" lang="en-GB" sz="2400"/>
              <a:t>1. MITOS Y CONCEPTOS ERRÓNEOS SOBRE LA LACTANCIA MATERNA</a:t>
            </a:r>
            <a:endParaRPr b="1" sz="4300"/>
          </a:p>
        </p:txBody>
      </p:sp>
      <p:sp>
        <p:nvSpPr>
          <p:cNvPr id="441" name="Google Shape;441;p1"/>
          <p:cNvSpPr/>
          <p:nvPr/>
        </p:nvSpPr>
        <p:spPr>
          <a:xfrm>
            <a:off x="6737892" y="6360352"/>
            <a:ext cx="1497526"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800" u="none" cap="none" strike="noStrike">
                <a:solidFill>
                  <a:schemeClr val="lt1"/>
                </a:solidFill>
                <a:latin typeface="Arial"/>
                <a:ea typeface="Arial"/>
                <a:cs typeface="Arial"/>
                <a:sym typeface="Arial"/>
              </a:rPr>
              <a:t>Louis Leeson/Save the Children</a:t>
            </a:r>
            <a:endParaRPr sz="800">
              <a:solidFill>
                <a:schemeClr val="lt1"/>
              </a:solidFill>
              <a:latin typeface="Arial"/>
              <a:ea typeface="Arial"/>
              <a:cs typeface="Arial"/>
              <a:sym typeface="Arial"/>
            </a:endParaRPr>
          </a:p>
        </p:txBody>
      </p:sp>
      <p:pic>
        <p:nvPicPr>
          <p:cNvPr id="442" name="Google Shape;442;p1"/>
          <p:cNvPicPr preferRelativeResize="0"/>
          <p:nvPr/>
        </p:nvPicPr>
        <p:blipFill rotWithShape="1">
          <a:blip r:embed="rId3">
            <a:alphaModFix/>
          </a:blip>
          <a:srcRect b="0" l="66444" r="0" t="0"/>
          <a:stretch/>
        </p:blipFill>
        <p:spPr>
          <a:xfrm>
            <a:off x="2890553" y="214301"/>
            <a:ext cx="2772310" cy="884846"/>
          </a:xfrm>
          <a:prstGeom prst="rect">
            <a:avLst/>
          </a:prstGeom>
          <a:noFill/>
          <a:ln>
            <a:noFill/>
          </a:ln>
        </p:spPr>
      </p:pic>
      <p:pic>
        <p:nvPicPr>
          <p:cNvPr descr="Logotipo&#10;&#10;Descripción generada automáticamente" id="443" name="Google Shape;443;p1"/>
          <p:cNvPicPr preferRelativeResize="0"/>
          <p:nvPr/>
        </p:nvPicPr>
        <p:blipFill rotWithShape="1">
          <a:blip r:embed="rId4">
            <a:alphaModFix/>
          </a:blip>
          <a:srcRect b="0" l="0" r="0" t="0"/>
          <a:stretch/>
        </p:blipFill>
        <p:spPr>
          <a:xfrm>
            <a:off x="5577111" y="314176"/>
            <a:ext cx="1174217" cy="623080"/>
          </a:xfrm>
          <a:prstGeom prst="rect">
            <a:avLst/>
          </a:prstGeom>
          <a:noFill/>
          <a:ln>
            <a:noFill/>
          </a:ln>
        </p:spPr>
      </p:pic>
      <p:pic>
        <p:nvPicPr>
          <p:cNvPr descr="Una imagen que contiene una interfaz gráfica de usuario&#10;&#10;Descripción generada automáticamente" id="444" name="Google Shape;444;p1"/>
          <p:cNvPicPr preferRelativeResize="0"/>
          <p:nvPr/>
        </p:nvPicPr>
        <p:blipFill rotWithShape="1">
          <a:blip r:embed="rId5">
            <a:alphaModFix/>
          </a:blip>
          <a:srcRect b="0" l="0" r="0" t="0"/>
          <a:stretch/>
        </p:blipFill>
        <p:spPr>
          <a:xfrm>
            <a:off x="7171157" y="313372"/>
            <a:ext cx="1135089" cy="623080"/>
          </a:xfrm>
          <a:prstGeom prst="rect">
            <a:avLst/>
          </a:prstGeom>
          <a:noFill/>
          <a:ln>
            <a:noFill/>
          </a:ln>
        </p:spPr>
      </p:pic>
      <p:sp>
        <p:nvSpPr>
          <p:cNvPr id="445" name="Google Shape;445;p1"/>
          <p:cNvSpPr txBox="1"/>
          <p:nvPr/>
        </p:nvSpPr>
        <p:spPr>
          <a:xfrm>
            <a:off x="627260" y="2293362"/>
            <a:ext cx="3126600" cy="15393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GB" sz="2000">
                <a:solidFill>
                  <a:schemeClr val="dk1"/>
                </a:solidFill>
                <a:latin typeface="Gill Sans"/>
                <a:ea typeface="Gill Sans"/>
                <a:cs typeface="Gill Sans"/>
                <a:sym typeface="Gill Sans"/>
              </a:rPr>
              <a:t>Meydi Rodriguez</a:t>
            </a:r>
            <a:endParaRPr sz="2000">
              <a:solidFill>
                <a:schemeClr val="dk1"/>
              </a:solidFill>
              <a:latin typeface="Gill Sans"/>
              <a:ea typeface="Gill Sans"/>
              <a:cs typeface="Gill Sans"/>
              <a:sym typeface="Gill Sans"/>
            </a:endParaRPr>
          </a:p>
          <a:p>
            <a:pPr indent="0" lvl="0" marL="0" marR="0" rtl="0" algn="l">
              <a:spcBef>
                <a:spcPts val="0"/>
              </a:spcBef>
              <a:spcAft>
                <a:spcPts val="0"/>
              </a:spcAft>
              <a:buNone/>
            </a:pPr>
            <a:r>
              <a:rPr lang="en-GB" sz="2000">
                <a:solidFill>
                  <a:schemeClr val="dk1"/>
                </a:solidFill>
                <a:latin typeface="Gill Sans"/>
                <a:ea typeface="Gill Sans"/>
                <a:cs typeface="Gill Sans"/>
                <a:sym typeface="Gill Sans"/>
              </a:rPr>
              <a:t>Save the Children</a:t>
            </a:r>
            <a:endParaRPr sz="2000">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sz="2000">
              <a:solidFill>
                <a:schemeClr val="dk1"/>
              </a:solidFill>
              <a:latin typeface="Gill Sans"/>
              <a:ea typeface="Gill Sans"/>
              <a:cs typeface="Gill Sans"/>
              <a:sym typeface="Gill Sans"/>
            </a:endParaRPr>
          </a:p>
          <a:p>
            <a:pPr indent="0" lvl="0" marL="0" marR="0" rtl="0" algn="l">
              <a:spcBef>
                <a:spcPts val="0"/>
              </a:spcBef>
              <a:spcAft>
                <a:spcPts val="0"/>
              </a:spcAft>
              <a:buNone/>
            </a:pPr>
            <a:r>
              <a:rPr lang="en-GB" sz="2000">
                <a:solidFill>
                  <a:schemeClr val="dk1"/>
                </a:solidFill>
                <a:latin typeface="Gill Sans"/>
                <a:ea typeface="Gill Sans"/>
                <a:cs typeface="Gill Sans"/>
                <a:sym typeface="Gill Sans"/>
              </a:rPr>
              <a:t>30 de Noviembre del 2021</a:t>
            </a:r>
            <a:endParaRPr sz="2000">
              <a:solidFill>
                <a:schemeClr val="dk1"/>
              </a:solidFill>
              <a:latin typeface="Gill Sans"/>
              <a:ea typeface="Gill Sans"/>
              <a:cs typeface="Gill Sans"/>
              <a:sym typeface="Gill Sans"/>
            </a:endParaRPr>
          </a:p>
          <a:p>
            <a:pPr indent="0" lvl="0" marL="0" marR="0" rtl="0" algn="l">
              <a:spcBef>
                <a:spcPts val="0"/>
              </a:spcBef>
              <a:spcAft>
                <a:spcPts val="0"/>
              </a:spcAft>
              <a:buNone/>
            </a:pPr>
            <a:r>
              <a:rPr lang="en-GB" sz="2000">
                <a:solidFill>
                  <a:schemeClr val="dk1"/>
                </a:solidFill>
                <a:latin typeface="Gill Sans"/>
                <a:ea typeface="Gill Sans"/>
                <a:cs typeface="Gill Sans"/>
                <a:sym typeface="Gill Sans"/>
              </a:rPr>
              <a:t>San Pedro Sula</a:t>
            </a:r>
            <a:endParaRPr/>
          </a:p>
        </p:txBody>
      </p:sp>
      <p:pic>
        <p:nvPicPr>
          <p:cNvPr id="446" name="Google Shape;446;p1"/>
          <p:cNvPicPr preferRelativeResize="0"/>
          <p:nvPr/>
        </p:nvPicPr>
        <p:blipFill rotWithShape="1">
          <a:blip r:embed="rId6">
            <a:alphaModFix/>
          </a:blip>
          <a:srcRect b="0" l="21410" r="21410" t="0"/>
          <a:stretch/>
        </p:blipFill>
        <p:spPr>
          <a:xfrm>
            <a:off x="3960640" y="1674433"/>
            <a:ext cx="4132323" cy="481743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10"/>
          <p:cNvSpPr txBox="1"/>
          <p:nvPr>
            <p:ph type="title"/>
          </p:nvPr>
        </p:nvSpPr>
        <p:spPr>
          <a:xfrm>
            <a:off x="423863" y="203200"/>
            <a:ext cx="8283575" cy="506413"/>
          </a:xfrm>
          <a:prstGeom prst="rect">
            <a:avLst/>
          </a:prstGeom>
          <a:solidFill>
            <a:schemeClr val="lt1"/>
          </a:solidFill>
          <a:ln>
            <a:noFill/>
          </a:ln>
        </p:spPr>
        <p:txBody>
          <a:bodyPr anchorCtr="0" anchor="ctr" bIns="40050" lIns="80125" spcFirstLastPara="1" rIns="80125" wrap="square" tIns="40050">
            <a:noAutofit/>
          </a:bodyPr>
          <a:lstStyle/>
          <a:p>
            <a:pPr indent="0" lvl="0" marL="0" rtl="0" algn="ctr">
              <a:spcBef>
                <a:spcPts val="0"/>
              </a:spcBef>
              <a:spcAft>
                <a:spcPts val="0"/>
              </a:spcAft>
              <a:buNone/>
            </a:pPr>
            <a:br>
              <a:rPr lang="en-GB"/>
            </a:br>
            <a:r>
              <a:rPr lang="en-GB"/>
              <a:t> "La lactancia puede empezar de nuevo aunque la madre no  haya amamantado durante mucho tiempo." </a:t>
            </a:r>
            <a:endParaRPr/>
          </a:p>
        </p:txBody>
      </p:sp>
      <p:sp>
        <p:nvSpPr>
          <p:cNvPr id="525" name="Google Shape;525;p1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26" name="Google Shape;526;p1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527" name="Google Shape;527;p10"/>
          <p:cNvSpPr txBox="1"/>
          <p:nvPr/>
        </p:nvSpPr>
        <p:spPr>
          <a:xfrm>
            <a:off x="8388350" y="68263"/>
            <a:ext cx="684213" cy="342900"/>
          </a:xfrm>
          <a:prstGeom prst="rect">
            <a:avLst/>
          </a:prstGeom>
          <a:noFill/>
          <a:ln>
            <a:noFill/>
          </a:ln>
        </p:spPr>
        <p:txBody>
          <a:bodyPr anchorCtr="0" anchor="t" bIns="45700" lIns="91400" spcFirstLastPara="1" rIns="91400" wrap="square" tIns="45700">
            <a:spAutoFit/>
          </a:bodyPr>
          <a:lstStyle/>
          <a:p>
            <a:pPr indent="0" lvl="0" marL="0" marR="0" rtl="0" algn="r">
              <a:spcBef>
                <a:spcPts val="0"/>
              </a:spcBef>
              <a:spcAft>
                <a:spcPts val="0"/>
              </a:spcAft>
              <a:buNone/>
            </a:pPr>
            <a:r>
              <a:rPr lang="en-GB" sz="1600">
                <a:solidFill>
                  <a:schemeClr val="dk1"/>
                </a:solidFill>
                <a:latin typeface="Arial"/>
                <a:ea typeface="Arial"/>
                <a:cs typeface="Arial"/>
                <a:sym typeface="Arial"/>
              </a:rPr>
              <a:t>2/5</a:t>
            </a:r>
            <a:endParaRPr/>
          </a:p>
        </p:txBody>
      </p:sp>
      <p:sp>
        <p:nvSpPr>
          <p:cNvPr id="528" name="Google Shape;528;p10"/>
          <p:cNvSpPr/>
          <p:nvPr/>
        </p:nvSpPr>
        <p:spPr>
          <a:xfrm>
            <a:off x="539750" y="2060575"/>
            <a:ext cx="8135938" cy="280076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Por lo general, una madre puede reiniciar la lactancia (relactar).</a:t>
            </a:r>
            <a:endParaRPr/>
          </a:p>
          <a:p>
            <a:pPr indent="-304800" lvl="0" marL="457200" marR="0" rtl="0" algn="l">
              <a:spcBef>
                <a:spcPts val="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Necesitará apoyo especializado y compromiso para reactivar la lactancia, especialmente en casos de emergencia.</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11"/>
          <p:cNvSpPr txBox="1"/>
          <p:nvPr>
            <p:ph type="title"/>
          </p:nvPr>
        </p:nvSpPr>
        <p:spPr>
          <a:xfrm>
            <a:off x="395288" y="332656"/>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"Los bebés menores de 6 meses necesitan líquidos adicionales como té o agua, en clima caluroso".</a:t>
            </a:r>
            <a:endParaRPr/>
          </a:p>
        </p:txBody>
      </p:sp>
      <p:sp>
        <p:nvSpPr>
          <p:cNvPr id="536" name="Google Shape;536;p11"/>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just">
              <a:spcBef>
                <a:spcPts val="600"/>
              </a:spcBef>
              <a:spcAft>
                <a:spcPts val="0"/>
              </a:spcAft>
              <a:buClr>
                <a:schemeClr val="dk2"/>
              </a:buClr>
              <a:buSzPts val="4400"/>
              <a:buFont typeface="Arial"/>
              <a:buNone/>
            </a:pPr>
            <a:r>
              <a:t/>
            </a:r>
            <a:endParaRPr sz="4400">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proporciona todos los líquidos que un bebé menor de seis meses necesita, incluso en climas cálidos. </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Cualquier líquido extra y/o el uso de biberones y tetinas puede interferir con la succión y reducir la producción de leche materna. </a:t>
            </a:r>
            <a:endParaRPr b="0" sz="2400">
              <a:solidFill>
                <a:schemeClr val="dk1"/>
              </a:solidFill>
            </a:endParaRPr>
          </a:p>
        </p:txBody>
      </p:sp>
      <p:sp>
        <p:nvSpPr>
          <p:cNvPr id="537" name="Google Shape;537;p11"/>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38" name="Google Shape;538;p11"/>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12"/>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"La primera leche no debe darse al recién nacido"</a:t>
            </a:r>
            <a:endParaRPr/>
          </a:p>
        </p:txBody>
      </p:sp>
      <p:sp>
        <p:nvSpPr>
          <p:cNvPr id="546" name="Google Shape;546;p12"/>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ctr">
              <a:spcBef>
                <a:spcPts val="600"/>
              </a:spcBef>
              <a:spcAft>
                <a:spcPts val="0"/>
              </a:spcAft>
              <a:buClr>
                <a:schemeClr val="dk2"/>
              </a:buClr>
              <a:buSzPts val="4800"/>
              <a:buFont typeface="Noto Sans Symbols"/>
              <a:buNone/>
            </a:pPr>
            <a:r>
              <a:t/>
            </a:r>
            <a:endParaRPr b="0" sz="4800">
              <a:solidFill>
                <a:schemeClr val="dk1"/>
              </a:solidFill>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El calostro (la primera leche), es una fuente temprana de nutrientes.</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El calostro protege contra las infecciones. </a:t>
            </a:r>
            <a:endParaRPr b="0" sz="2400">
              <a:solidFill>
                <a:schemeClr val="dk1"/>
              </a:solidFill>
            </a:endParaRPr>
          </a:p>
        </p:txBody>
      </p:sp>
      <p:sp>
        <p:nvSpPr>
          <p:cNvPr id="547" name="Google Shape;547;p12"/>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48" name="Google Shape;548;p1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13"/>
          <p:cNvSpPr txBox="1"/>
          <p:nvPr>
            <p:ph type="title"/>
          </p:nvPr>
        </p:nvSpPr>
        <p:spPr>
          <a:xfrm>
            <a:off x="423863" y="203200"/>
            <a:ext cx="8283575" cy="506413"/>
          </a:xfrm>
          <a:prstGeom prst="rect">
            <a:avLst/>
          </a:prstGeom>
          <a:noFill/>
          <a:ln>
            <a:noFill/>
          </a:ln>
        </p:spPr>
        <p:txBody>
          <a:bodyPr anchorCtr="0" anchor="ctr" bIns="0" lIns="0" spcFirstLastPara="1" rIns="0" wrap="square" tIns="0">
            <a:normAutofit fontScale="90000"/>
          </a:bodyPr>
          <a:lstStyle/>
          <a:p>
            <a:pPr indent="0" lvl="0" marL="0" rtl="0" algn="l">
              <a:spcBef>
                <a:spcPts val="0"/>
              </a:spcBef>
              <a:spcAft>
                <a:spcPts val="0"/>
              </a:spcAft>
              <a:buNone/>
            </a:pPr>
            <a:br>
              <a:rPr lang="en-GB" sz="2800"/>
            </a:br>
            <a:endParaRPr/>
          </a:p>
        </p:txBody>
      </p:sp>
      <p:sp>
        <p:nvSpPr>
          <p:cNvPr id="555" name="Google Shape;555;p1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56" name="Google Shape;556;p1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Arial"/>
                <a:ea typeface="Arial"/>
                <a:cs typeface="Arial"/>
                <a:sym typeface="Arial"/>
              </a:rPr>
              <a:t>‹#›</a:t>
            </a:fld>
            <a:endParaRPr sz="1000">
              <a:solidFill>
                <a:schemeClr val="dk1"/>
              </a:solidFill>
              <a:latin typeface="Arial"/>
              <a:ea typeface="Arial"/>
              <a:cs typeface="Arial"/>
              <a:sym typeface="Arial"/>
            </a:endParaRPr>
          </a:p>
        </p:txBody>
      </p:sp>
      <p:sp>
        <p:nvSpPr>
          <p:cNvPr id="557" name="Google Shape;557;p13"/>
          <p:cNvSpPr txBox="1"/>
          <p:nvPr/>
        </p:nvSpPr>
        <p:spPr>
          <a:xfrm>
            <a:off x="179388" y="288032"/>
            <a:ext cx="8856662" cy="692696"/>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GB" sz="2500">
                <a:solidFill>
                  <a:schemeClr val="dk1"/>
                </a:solidFill>
                <a:latin typeface="Gill Sans"/>
                <a:ea typeface="Gill Sans"/>
                <a:cs typeface="Gill Sans"/>
                <a:sym typeface="Gill Sans"/>
              </a:rPr>
              <a:t>"Las donaciones de leche de formula infantil pueden socavar la lactancia materna" </a:t>
            </a:r>
            <a:endParaRPr b="1" sz="2500">
              <a:solidFill>
                <a:schemeClr val="dk1"/>
              </a:solidFill>
              <a:latin typeface="Gill Sans"/>
              <a:ea typeface="Gill Sans"/>
              <a:cs typeface="Gill Sans"/>
              <a:sym typeface="Gill Sans"/>
            </a:endParaRPr>
          </a:p>
        </p:txBody>
      </p:sp>
      <p:sp>
        <p:nvSpPr>
          <p:cNvPr id="558" name="Google Shape;558;p13"/>
          <p:cNvSpPr/>
          <p:nvPr/>
        </p:nvSpPr>
        <p:spPr>
          <a:xfrm>
            <a:off x="684213" y="1989138"/>
            <a:ext cx="7632700" cy="34778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just">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Las donaciones y la distribución no selectiva de sucedáneos de la leche materna pueden socavar la confianza y la motivación de la madre para amamantar.</a:t>
            </a:r>
            <a:endParaRPr/>
          </a:p>
          <a:p>
            <a:pPr indent="-304800" lvl="0" marL="457200" marR="0" rtl="0" algn="l">
              <a:spcBef>
                <a:spcPts val="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El uso de leche de fórmula reducirá la producción de leche.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8">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14"/>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br>
              <a:rPr lang="en-GB"/>
            </a:br>
            <a:r>
              <a:rPr lang="en-GB"/>
              <a:t>"La leche materna desaparece. Después de unas semanas o meses, todas las madres pierden su leche". </a:t>
            </a:r>
            <a:endParaRPr/>
          </a:p>
        </p:txBody>
      </p:sp>
      <p:sp>
        <p:nvSpPr>
          <p:cNvPr id="565" name="Google Shape;565;p14"/>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l">
              <a:spcBef>
                <a:spcPts val="600"/>
              </a:spcBef>
              <a:spcAft>
                <a:spcPts val="0"/>
              </a:spcAft>
              <a:buClr>
                <a:schemeClr val="dk2"/>
              </a:buClr>
              <a:buSzPts val="4800"/>
              <a:buFont typeface="Noto Sans Symbols"/>
              <a:buNone/>
            </a:pPr>
            <a:r>
              <a:t/>
            </a:r>
            <a:endParaRPr sz="4800"/>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no desaparece si el bebé mama con frecuencia. </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disminuye cuando se disminuye la frecuencia.</a:t>
            </a:r>
            <a:endParaRPr b="0" sz="2400">
              <a:solidFill>
                <a:schemeClr val="dk1"/>
              </a:solidFill>
            </a:endParaRPr>
          </a:p>
        </p:txBody>
      </p:sp>
      <p:sp>
        <p:nvSpPr>
          <p:cNvPr id="566" name="Google Shape;566;p1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67" name="Google Shape;567;p1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15"/>
          <p:cNvSpPr/>
          <p:nvPr/>
        </p:nvSpPr>
        <p:spPr>
          <a:xfrm>
            <a:off x="611188" y="260350"/>
            <a:ext cx="7705725" cy="956288"/>
          </a:xfrm>
          <a:prstGeom prst="rect">
            <a:avLst/>
          </a:prstGeom>
          <a:noFill/>
          <a:ln>
            <a:noFill/>
          </a:ln>
        </p:spPr>
        <p:txBody>
          <a:bodyPr anchorCtr="0" anchor="t" bIns="46800" lIns="90000" spcFirstLastPara="1" rIns="90000" wrap="square" tIns="46800">
            <a:spAutoFit/>
          </a:bodyPr>
          <a:lstStyle/>
          <a:p>
            <a:pPr indent="0" lvl="0" marL="0" marR="0" rtl="0" algn="ctr">
              <a:spcBef>
                <a:spcPts val="0"/>
              </a:spcBef>
              <a:spcAft>
                <a:spcPts val="0"/>
              </a:spcAft>
              <a:buNone/>
            </a:pPr>
            <a:r>
              <a:rPr b="1" lang="en-GB" sz="2800">
                <a:solidFill>
                  <a:schemeClr val="dk1"/>
                </a:solidFill>
                <a:latin typeface="Gill Sans"/>
                <a:ea typeface="Gill Sans"/>
                <a:cs typeface="Gill Sans"/>
                <a:sym typeface="Gill Sans"/>
              </a:rPr>
              <a:t> "La leche de formula es mejor para los bebés. Los hace gordos y más inteligentes"</a:t>
            </a:r>
            <a:endParaRPr b="1" sz="2800">
              <a:solidFill>
                <a:schemeClr val="dk2"/>
              </a:solidFill>
              <a:latin typeface="Gill Sans"/>
              <a:ea typeface="Gill Sans"/>
              <a:cs typeface="Gill Sans"/>
              <a:sym typeface="Gill Sans"/>
            </a:endParaRPr>
          </a:p>
        </p:txBody>
      </p:sp>
      <p:sp>
        <p:nvSpPr>
          <p:cNvPr id="574" name="Google Shape;574;p15"/>
          <p:cNvSpPr/>
          <p:nvPr/>
        </p:nvSpPr>
        <p:spPr>
          <a:xfrm>
            <a:off x="684213" y="1556792"/>
            <a:ext cx="8064500" cy="458587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FF0000"/>
                </a:solidFill>
                <a:latin typeface="Gill Sans"/>
                <a:ea typeface="Gill Sans"/>
                <a:cs typeface="Gill Sans"/>
                <a:sym typeface="Gill Sans"/>
              </a:rPr>
              <a:t> FALSO</a:t>
            </a:r>
            <a:endParaRPr/>
          </a:p>
          <a:p>
            <a:pPr indent="0" lvl="0" marL="0" marR="0" rtl="0" algn="l">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fórmula NUNCA es tan buena como la leche materna.</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Su uso puede afectar negativamente la salud de la madre y la de su bebé.</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Sólo se justifica en algunas circunstancias específicas.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Las compañías de fórmulas dicen estas cosas para aumentar las ventas. </a:t>
            </a:r>
            <a:endParaRPr sz="2400">
              <a:solidFill>
                <a:schemeClr val="dk1"/>
              </a:solidFill>
              <a:latin typeface="Gill Sans"/>
              <a:ea typeface="Gill Sans"/>
              <a:cs typeface="Gill Sans"/>
              <a:sym typeface="Gill Sans"/>
            </a:endParaRPr>
          </a:p>
        </p:txBody>
      </p:sp>
      <p:sp>
        <p:nvSpPr>
          <p:cNvPr id="575" name="Google Shape;575;p1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76" name="Google Shape;576;p1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16"/>
          <p:cNvSpPr txBox="1"/>
          <p:nvPr>
            <p:ph type="title"/>
          </p:nvPr>
        </p:nvSpPr>
        <p:spPr>
          <a:xfrm>
            <a:off x="423863" y="260648"/>
            <a:ext cx="8283575" cy="5064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 "Una madre embarazada no puede seguir amamantando a su hijo mayor."</a:t>
            </a:r>
            <a:endParaRPr/>
          </a:p>
        </p:txBody>
      </p:sp>
      <p:sp>
        <p:nvSpPr>
          <p:cNvPr id="583" name="Google Shape;583;p16"/>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l">
              <a:spcBef>
                <a:spcPts val="600"/>
              </a:spcBef>
              <a:spcAft>
                <a:spcPts val="0"/>
              </a:spcAft>
              <a:buClr>
                <a:schemeClr val="dk2"/>
              </a:buClr>
              <a:buSzPts val="4400"/>
              <a:buFont typeface="Arial"/>
              <a:buNone/>
            </a:pPr>
            <a:r>
              <a:t/>
            </a:r>
            <a:endParaRPr sz="4400">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Una madre embarazada puede continuar amamantando a su bebé durante el embarazo y después de que haya llegado el nuevo bebé. </a:t>
            </a:r>
            <a:endParaRPr/>
          </a:p>
          <a:p>
            <a:pPr indent="0" lvl="0" marL="0" rtl="0" algn="l">
              <a:spcBef>
                <a:spcPts val="600"/>
              </a:spcBef>
              <a:spcAft>
                <a:spcPts val="0"/>
              </a:spcAft>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lactancia materna no dañará al feto en desarrollo y beneficiará al niño mayor. </a:t>
            </a:r>
            <a:endParaRPr b="0" sz="2400">
              <a:solidFill>
                <a:schemeClr val="dk1"/>
              </a:solidFill>
            </a:endParaRPr>
          </a:p>
        </p:txBody>
      </p:sp>
      <p:sp>
        <p:nvSpPr>
          <p:cNvPr id="584" name="Google Shape;584;p1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85" name="Google Shape;585;p1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17"/>
          <p:cNvSpPr/>
          <p:nvPr/>
        </p:nvSpPr>
        <p:spPr>
          <a:xfrm>
            <a:off x="4448175" y="3244850"/>
            <a:ext cx="2476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 </a:t>
            </a:r>
            <a:endParaRPr/>
          </a:p>
        </p:txBody>
      </p:sp>
      <p:sp>
        <p:nvSpPr>
          <p:cNvPr id="592" name="Google Shape;592;p17"/>
          <p:cNvSpPr txBox="1"/>
          <p:nvPr/>
        </p:nvSpPr>
        <p:spPr>
          <a:xfrm>
            <a:off x="755650" y="188640"/>
            <a:ext cx="7632700"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2500">
                <a:solidFill>
                  <a:schemeClr val="dk1"/>
                </a:solidFill>
                <a:latin typeface="Gill Sans"/>
                <a:ea typeface="Gill Sans"/>
                <a:cs typeface="Gill Sans"/>
                <a:sym typeface="Gill Sans"/>
              </a:rPr>
              <a:t>"Las madres deben comer variedad de alimentos durante el embarazo y la lactancia." </a:t>
            </a:r>
            <a:endParaRPr b="1" sz="2500">
              <a:solidFill>
                <a:schemeClr val="dk1"/>
              </a:solidFill>
              <a:latin typeface="Gill Sans"/>
              <a:ea typeface="Gill Sans"/>
              <a:cs typeface="Gill Sans"/>
              <a:sym typeface="Gill Sans"/>
            </a:endParaRPr>
          </a:p>
        </p:txBody>
      </p:sp>
      <p:sp>
        <p:nvSpPr>
          <p:cNvPr id="593" name="Google Shape;593;p17"/>
          <p:cNvSpPr/>
          <p:nvPr/>
        </p:nvSpPr>
        <p:spPr>
          <a:xfrm>
            <a:off x="827088" y="1844675"/>
            <a:ext cx="7561262" cy="23698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l">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Una madre lactante necesita variedad de alimentos saludables, más que antes de quedar embarazada, así como mucha agua.</a:t>
            </a:r>
            <a:endParaRPr/>
          </a:p>
        </p:txBody>
      </p:sp>
      <p:sp>
        <p:nvSpPr>
          <p:cNvPr id="594" name="Google Shape;594;p1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95" name="Google Shape;595;p1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3">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18"/>
          <p:cNvSpPr txBox="1"/>
          <p:nvPr>
            <p:ph type="title"/>
          </p:nvPr>
        </p:nvSpPr>
        <p:spPr>
          <a:xfrm>
            <a:off x="395288" y="333375"/>
            <a:ext cx="8283575" cy="506413"/>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lang="en-GB" sz="2800"/>
              <a:t>“El bebé solo llora si tiene hambre y</a:t>
            </a:r>
            <a:br>
              <a:rPr lang="en-GB" sz="2800"/>
            </a:br>
            <a:r>
              <a:rPr lang="en-GB" sz="2800"/>
              <a:t>debe estar alimentándose todo el tiempo"</a:t>
            </a:r>
            <a:endParaRPr sz="2800">
              <a:latin typeface="Gill Sans"/>
              <a:ea typeface="Gill Sans"/>
              <a:cs typeface="Gill Sans"/>
              <a:sym typeface="Gill Sans"/>
            </a:endParaRPr>
          </a:p>
        </p:txBody>
      </p:sp>
      <p:sp>
        <p:nvSpPr>
          <p:cNvPr id="602" name="Google Shape;602;p18"/>
          <p:cNvSpPr txBox="1"/>
          <p:nvPr>
            <p:ph idx="1" type="body"/>
          </p:nvPr>
        </p:nvSpPr>
        <p:spPr>
          <a:xfrm>
            <a:off x="431800" y="1124744"/>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120650" lvl="0" marL="171450" rtl="0" algn="l">
              <a:spcBef>
                <a:spcPts val="600"/>
              </a:spcBef>
              <a:spcAft>
                <a:spcPts val="0"/>
              </a:spcAft>
              <a:buClr>
                <a:schemeClr val="dk2"/>
              </a:buClr>
              <a:buSzPts val="800"/>
              <a:buFont typeface="Arial"/>
              <a:buNone/>
            </a:pPr>
            <a:r>
              <a:t/>
            </a:r>
            <a:endParaRPr b="0" sz="800">
              <a:solidFill>
                <a:schemeClr val="dk1"/>
              </a:solidFill>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lloran por varias razones, especialmente en una emergencia.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Amamantar más, nutrirá al bebé y calmará tanto a la madre como al bebé.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tienen"brotes de crecimiento", lo que significa que a veces se alimentarán con más frecuencia.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también se alimentan más a menudo durante ciertas horas del día. ¡Esto es normal!</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Otras razones: ¿Cólico? ¿La comida de mamá? ¿Bebé con altas necesidades?</a:t>
            </a:r>
            <a:endParaRPr b="0" sz="2400">
              <a:solidFill>
                <a:schemeClr val="dk1"/>
              </a:solidFill>
            </a:endParaRPr>
          </a:p>
        </p:txBody>
      </p:sp>
      <p:sp>
        <p:nvSpPr>
          <p:cNvPr id="603" name="Google Shape;603;p1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04" name="Google Shape;604;p1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2">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19"/>
          <p:cNvSpPr txBox="1"/>
          <p:nvPr>
            <p:ph type="title"/>
          </p:nvPr>
        </p:nvSpPr>
        <p:spPr>
          <a:xfrm>
            <a:off x="395288" y="333375"/>
            <a:ext cx="8283575" cy="5064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"La madre debe tratar de seguir amamantando aunque tenga pezones adoloridos y mastitis."</a:t>
            </a:r>
            <a:endParaRPr/>
          </a:p>
        </p:txBody>
      </p:sp>
      <p:sp>
        <p:nvSpPr>
          <p:cNvPr id="611" name="Google Shape;611;p19"/>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008000"/>
              </a:buClr>
              <a:buSzPts val="3200"/>
              <a:buFont typeface="Noto Sans Symbols"/>
              <a:buNone/>
            </a:pPr>
            <a:r>
              <a:rPr lang="en-GB" sz="3200">
                <a:solidFill>
                  <a:srgbClr val="008000"/>
                </a:solidFill>
              </a:rPr>
              <a:t>VERDADERO</a:t>
            </a:r>
            <a:endParaRPr/>
          </a:p>
          <a:p>
            <a:pPr indent="0" lvl="0" marL="0" rtl="0" algn="just">
              <a:spcBef>
                <a:spcPts val="600"/>
              </a:spcBef>
              <a:spcAft>
                <a:spcPts val="0"/>
              </a:spcAft>
              <a:buClr>
                <a:schemeClr val="dk2"/>
              </a:buClr>
              <a:buSzPts val="4400"/>
              <a:buFont typeface="Noto Sans Symbols"/>
              <a:buNone/>
            </a:pPr>
            <a:r>
              <a:t/>
            </a:r>
            <a:endParaRPr sz="44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Los pezones adoloridos y la mastitis son causados principalmente por una mal agarre y posicionamiento. Necesita ayuda para corregir esto.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Es posible que necesite expresarse si le duele demasiado. </a:t>
            </a:r>
            <a:endParaRPr/>
          </a:p>
        </p:txBody>
      </p:sp>
      <p:sp>
        <p:nvSpPr>
          <p:cNvPr id="612" name="Google Shape;612;p1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13" name="Google Shape;613;p1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1">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2"/>
          <p:cNvSpPr txBox="1"/>
          <p:nvPr>
            <p:ph type="title"/>
          </p:nvPr>
        </p:nvSpPr>
        <p:spPr>
          <a:xfrm>
            <a:off x="423863" y="203200"/>
            <a:ext cx="8283575" cy="7874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GB"/>
              <a:t>OBJETIVOS DE LA SESIÓN</a:t>
            </a:r>
            <a:endParaRPr/>
          </a:p>
        </p:txBody>
      </p:sp>
      <p:sp>
        <p:nvSpPr>
          <p:cNvPr id="452" name="Google Shape;452;p2"/>
          <p:cNvSpPr txBox="1"/>
          <p:nvPr>
            <p:ph idx="1" type="body"/>
          </p:nvPr>
        </p:nvSpPr>
        <p:spPr>
          <a:xfrm>
            <a:off x="323850" y="1628775"/>
            <a:ext cx="8275638" cy="4548188"/>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GB" sz="2400">
                <a:latin typeface="Gill Sans"/>
                <a:ea typeface="Gill Sans"/>
                <a:cs typeface="Gill Sans"/>
                <a:sym typeface="Gill Sans"/>
              </a:rPr>
              <a:t>Al final de esta sesión, usted podrá:</a:t>
            </a:r>
            <a:endParaRPr/>
          </a:p>
          <a:p>
            <a:pPr indent="0" lvl="0" marL="0" rtl="0" algn="l">
              <a:spcBef>
                <a:spcPts val="600"/>
              </a:spcBef>
              <a:spcAft>
                <a:spcPts val="0"/>
              </a:spcAft>
              <a:buNone/>
            </a:pPr>
            <a:r>
              <a:t/>
            </a:r>
            <a:endParaRPr sz="2400">
              <a:latin typeface="Gill Sans"/>
              <a:ea typeface="Gill Sans"/>
              <a:cs typeface="Gill Sans"/>
              <a:sym typeface="Gill Sans"/>
            </a:endParaRPr>
          </a:p>
          <a:p>
            <a:pPr indent="-266700" lvl="1" marL="266700" rtl="0" algn="l">
              <a:spcBef>
                <a:spcPts val="600"/>
              </a:spcBef>
              <a:spcAft>
                <a:spcPts val="0"/>
              </a:spcAft>
              <a:buSzPts val="2400"/>
              <a:buFont typeface="Arial"/>
              <a:buChar char="•"/>
            </a:pPr>
            <a:r>
              <a:rPr lang="en-GB" sz="2400">
                <a:latin typeface="Gill Sans"/>
                <a:ea typeface="Gill Sans"/>
                <a:cs typeface="Gill Sans"/>
                <a:sym typeface="Gill Sans"/>
              </a:rPr>
              <a:t>Identificar mitos comunes y conceptos erróneos sobre las prácticas de la lactancia materna</a:t>
            </a:r>
            <a:endParaRPr/>
          </a:p>
          <a:p>
            <a:pPr indent="-114300" lvl="1" marL="266700" rtl="0" algn="l">
              <a:spcBef>
                <a:spcPts val="600"/>
              </a:spcBef>
              <a:spcAft>
                <a:spcPts val="0"/>
              </a:spcAft>
              <a:buSzPts val="2400"/>
              <a:buFont typeface="Arial"/>
              <a:buNone/>
            </a:pPr>
            <a:r>
              <a:t/>
            </a:r>
            <a:endParaRPr sz="2400">
              <a:latin typeface="Gill Sans"/>
              <a:ea typeface="Gill Sans"/>
              <a:cs typeface="Gill Sans"/>
              <a:sym typeface="Gill Sans"/>
            </a:endParaRPr>
          </a:p>
          <a:p>
            <a:pPr indent="-266700" lvl="1" marL="266700" rtl="0" algn="l">
              <a:spcBef>
                <a:spcPts val="600"/>
              </a:spcBef>
              <a:spcAft>
                <a:spcPts val="0"/>
              </a:spcAft>
              <a:buSzPts val="2400"/>
              <a:buFont typeface="Arial"/>
              <a:buChar char="•"/>
            </a:pPr>
            <a:r>
              <a:rPr lang="en-GB" sz="2400">
                <a:latin typeface="Gill Sans"/>
                <a:ea typeface="Gill Sans"/>
                <a:cs typeface="Gill Sans"/>
                <a:sym typeface="Gill Sans"/>
              </a:rPr>
              <a:t>Explicar la afirmación 'verdader</a:t>
            </a:r>
            <a:r>
              <a:rPr lang="en-GB" sz="2400"/>
              <a:t>o</a:t>
            </a:r>
            <a:r>
              <a:rPr lang="en-GB" sz="2400">
                <a:latin typeface="Gill Sans"/>
                <a:ea typeface="Gill Sans"/>
                <a:cs typeface="Gill Sans"/>
                <a:sym typeface="Gill Sans"/>
              </a:rPr>
              <a:t> o fals</a:t>
            </a:r>
            <a:r>
              <a:rPr lang="en-GB" sz="2400"/>
              <a:t>o</a:t>
            </a:r>
            <a:r>
              <a:rPr lang="en-GB" sz="2400">
                <a:latin typeface="Gill Sans"/>
                <a:ea typeface="Gill Sans"/>
                <a:cs typeface="Gill Sans"/>
                <a:sym typeface="Gill Sans"/>
              </a:rPr>
              <a:t>' de algunos mitos y conceptos erróneos comunes, basados en la investigación científica y el aprendizaje.</a:t>
            </a:r>
            <a:endParaRPr/>
          </a:p>
        </p:txBody>
      </p:sp>
      <p:sp>
        <p:nvSpPr>
          <p:cNvPr id="453" name="Google Shape;453;p2"/>
          <p:cNvSpPr txBox="1"/>
          <p:nvPr>
            <p:ph idx="11" type="ftr"/>
          </p:nvPr>
        </p:nvSpPr>
        <p:spPr>
          <a:xfrm>
            <a:off x="2525713" y="6440488"/>
            <a:ext cx="3990975"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rgbClr val="222221"/>
                </a:solidFill>
                <a:latin typeface="Gill Sans"/>
                <a:ea typeface="Gill Sans"/>
                <a:cs typeface="Gill Sans"/>
                <a:sym typeface="Gill Sans"/>
              </a:rPr>
              <a:t>FORMACIÓN DEL IYCF-E: MITOS Y CONCEPTOS ERRÓNEOS SOBRE LA LACTANCIA MATERNA </a:t>
            </a:r>
            <a:endParaRPr/>
          </a:p>
        </p:txBody>
      </p:sp>
      <p:sp>
        <p:nvSpPr>
          <p:cNvPr id="454" name="Google Shape;454;p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rgbClr val="222221"/>
                </a:solidFill>
                <a:latin typeface="Gill Sans"/>
                <a:ea typeface="Gill Sans"/>
                <a:cs typeface="Gill Sans"/>
                <a:sym typeface="Gill Sans"/>
              </a:rPr>
              <a:t>‹#›</a:t>
            </a:fld>
            <a:endParaRPr sz="1000">
              <a:solidFill>
                <a:srgbClr val="222221"/>
              </a:solidFill>
              <a:latin typeface="Gill Sans"/>
              <a:ea typeface="Gill Sans"/>
              <a:cs typeface="Gill Sans"/>
              <a:sym typeface="Gill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20"/>
          <p:cNvSpPr txBox="1"/>
          <p:nvPr>
            <p:ph type="title"/>
          </p:nvPr>
        </p:nvSpPr>
        <p:spPr>
          <a:xfrm>
            <a:off x="423863" y="203200"/>
            <a:ext cx="8283575" cy="506413"/>
          </a:xfrm>
          <a:prstGeom prst="rect">
            <a:avLst/>
          </a:prstGeom>
          <a:noFill/>
          <a:ln>
            <a:noFill/>
          </a:ln>
        </p:spPr>
        <p:txBody>
          <a:bodyPr anchorCtr="0" anchor="ctr" bIns="0" lIns="0" spcFirstLastPara="1" rIns="0" wrap="square" tIns="0">
            <a:normAutofit fontScale="90000"/>
          </a:bodyPr>
          <a:lstStyle/>
          <a:p>
            <a:pPr indent="0" lvl="0" marL="0" rtl="0" algn="l">
              <a:spcBef>
                <a:spcPts val="0"/>
              </a:spcBef>
              <a:spcAft>
                <a:spcPts val="0"/>
              </a:spcAft>
              <a:buNone/>
            </a:pPr>
            <a:br>
              <a:rPr lang="en-GB" sz="2800"/>
            </a:br>
            <a:endParaRPr/>
          </a:p>
        </p:txBody>
      </p:sp>
      <p:sp>
        <p:nvSpPr>
          <p:cNvPr id="620" name="Google Shape;620;p2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21" name="Google Shape;621;p2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Arial"/>
                <a:ea typeface="Arial"/>
                <a:cs typeface="Arial"/>
                <a:sym typeface="Arial"/>
              </a:rPr>
              <a:t>‹#›</a:t>
            </a:fld>
            <a:endParaRPr sz="1000">
              <a:solidFill>
                <a:schemeClr val="dk1"/>
              </a:solidFill>
              <a:latin typeface="Arial"/>
              <a:ea typeface="Arial"/>
              <a:cs typeface="Arial"/>
              <a:sym typeface="Arial"/>
            </a:endParaRPr>
          </a:p>
        </p:txBody>
      </p:sp>
      <p:sp>
        <p:nvSpPr>
          <p:cNvPr id="622" name="Google Shape;622;p20"/>
          <p:cNvSpPr txBox="1"/>
          <p:nvPr/>
        </p:nvSpPr>
        <p:spPr>
          <a:xfrm>
            <a:off x="208756" y="456406"/>
            <a:ext cx="8713787" cy="575791"/>
          </a:xfrm>
          <a:prstGeom prst="rect">
            <a:avLst/>
          </a:prstGeom>
          <a:solidFill>
            <a:schemeClr val="lt1"/>
          </a:solidFill>
          <a:ln>
            <a:noFill/>
          </a:ln>
        </p:spPr>
        <p:txBody>
          <a:bodyPr anchorCtr="0" anchor="b" bIns="45700" lIns="91425" spcFirstLastPara="1" rIns="91425" wrap="square" tIns="45700">
            <a:noAutofit/>
          </a:bodyPr>
          <a:lstStyle/>
          <a:p>
            <a:pPr indent="0" lvl="0" marL="0" marR="0" rtl="0" algn="ctr">
              <a:spcBef>
                <a:spcPts val="0"/>
              </a:spcBef>
              <a:spcAft>
                <a:spcPts val="0"/>
              </a:spcAft>
              <a:buNone/>
            </a:pPr>
            <a:br>
              <a:rPr b="1" lang="en-GB" sz="2500">
                <a:solidFill>
                  <a:schemeClr val="dk1"/>
                </a:solidFill>
                <a:latin typeface="Gill Sans"/>
                <a:ea typeface="Gill Sans"/>
                <a:cs typeface="Gill Sans"/>
                <a:sym typeface="Gill Sans"/>
              </a:rPr>
            </a:br>
            <a:r>
              <a:rPr b="1" lang="en-GB" sz="2500">
                <a:solidFill>
                  <a:schemeClr val="dk1"/>
                </a:solidFill>
                <a:latin typeface="Gill Sans"/>
                <a:ea typeface="Gill Sans"/>
                <a:cs typeface="Gill Sans"/>
                <a:sym typeface="Gill Sans"/>
              </a:rPr>
              <a:t>"La madre debe dejar de amamantar si está enferma. ” </a:t>
            </a:r>
            <a:endParaRPr b="1" sz="2500">
              <a:solidFill>
                <a:schemeClr val="dk1"/>
              </a:solidFill>
              <a:latin typeface="Gill Sans"/>
              <a:ea typeface="Gill Sans"/>
              <a:cs typeface="Gill Sans"/>
              <a:sym typeface="Gill Sans"/>
            </a:endParaRPr>
          </a:p>
        </p:txBody>
      </p:sp>
      <p:sp>
        <p:nvSpPr>
          <p:cNvPr id="623" name="Google Shape;623;p20"/>
          <p:cNvSpPr/>
          <p:nvPr/>
        </p:nvSpPr>
        <p:spPr>
          <a:xfrm>
            <a:off x="684213" y="1700808"/>
            <a:ext cx="7632700" cy="38472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FF0000"/>
                </a:solidFill>
                <a:latin typeface="Gill Sans"/>
                <a:ea typeface="Gill Sans"/>
                <a:cs typeface="Gill Sans"/>
                <a:sym typeface="Gill Sans"/>
              </a:rPr>
              <a:t>FALSO</a:t>
            </a:r>
            <a:endParaRPr/>
          </a:p>
          <a:p>
            <a:pPr indent="0" lvl="0" marL="0" marR="0" rtl="0" algn="just">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leche materna contiene anticuerpos contra las infecciones maternas (pasadas y presentes).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Los anticuerpos se transmiten al bebé a través de la leche materna y protegen al bebé de enfermedades.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madre y el bebé deben permanecer juntos.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sp>
        <p:nvSpPr>
          <p:cNvPr id="629" name="Google Shape;629;p21"/>
          <p:cNvSpPr txBox="1"/>
          <p:nvPr>
            <p:ph type="title"/>
          </p:nvPr>
        </p:nvSpPr>
        <p:spPr>
          <a:xfrm>
            <a:off x="423863" y="203200"/>
            <a:ext cx="8283575" cy="506413"/>
          </a:xfrm>
          <a:prstGeom prst="rect">
            <a:avLst/>
          </a:prstGeom>
          <a:solidFill>
            <a:schemeClr val="lt1"/>
          </a:solidFill>
          <a:ln>
            <a:noFill/>
          </a:ln>
        </p:spPr>
        <p:txBody>
          <a:bodyPr anchorCtr="0" anchor="ctr" bIns="0" lIns="0" spcFirstLastPara="1" rIns="0" wrap="square" tIns="0">
            <a:noAutofit/>
          </a:bodyPr>
          <a:lstStyle/>
          <a:p>
            <a:pPr indent="0" lvl="0" marL="0" rtl="0" algn="l">
              <a:spcBef>
                <a:spcPts val="0"/>
              </a:spcBef>
              <a:spcAft>
                <a:spcPts val="0"/>
              </a:spcAft>
              <a:buNone/>
            </a:pPr>
            <a:r>
              <a:rPr lang="en-GB"/>
              <a:t>Actividad de grupo</a:t>
            </a:r>
            <a:endParaRPr/>
          </a:p>
        </p:txBody>
      </p:sp>
      <p:sp>
        <p:nvSpPr>
          <p:cNvPr id="630" name="Google Shape;630;p21"/>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31" name="Google Shape;631;p21"/>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632" name="Google Shape;632;p21"/>
          <p:cNvSpPr/>
          <p:nvPr/>
        </p:nvSpPr>
        <p:spPr>
          <a:xfrm>
            <a:off x="2195736" y="1691516"/>
            <a:ext cx="561662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2400">
                <a:solidFill>
                  <a:srgbClr val="F20F0E"/>
                </a:solidFill>
                <a:latin typeface="Gill Sans"/>
                <a:ea typeface="Gill Sans"/>
                <a:cs typeface="Gill Sans"/>
                <a:sym typeface="Gill Sans"/>
              </a:rPr>
              <a:t>¿Otros conceptos erróneos comunes en su contexto?</a:t>
            </a:r>
            <a:endParaRPr/>
          </a:p>
        </p:txBody>
      </p:sp>
      <p:pic>
        <p:nvPicPr>
          <p:cNvPr descr="A close up of a logo&#10;&#10;Description generated with very high confidence" id="633" name="Google Shape;633;p21"/>
          <p:cNvPicPr preferRelativeResize="0"/>
          <p:nvPr>
            <p:ph idx="1" type="body"/>
          </p:nvPr>
        </p:nvPicPr>
        <p:blipFill rotWithShape="1">
          <a:blip r:embed="rId3">
            <a:alphaModFix/>
          </a:blip>
          <a:srcRect b="0" l="0" r="0" t="0"/>
          <a:stretch/>
        </p:blipFill>
        <p:spPr>
          <a:xfrm>
            <a:off x="3236943" y="2563483"/>
            <a:ext cx="3513617" cy="349924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3"/>
          <p:cNvSpPr txBox="1"/>
          <p:nvPr>
            <p:ph type="title"/>
          </p:nvPr>
        </p:nvSpPr>
        <p:spPr>
          <a:xfrm>
            <a:off x="423863" y="203200"/>
            <a:ext cx="8283575" cy="506413"/>
          </a:xfrm>
          <a:prstGeom prst="rect">
            <a:avLst/>
          </a:prstGeom>
          <a:solidFill>
            <a:schemeClr val="lt1"/>
          </a:solidFill>
          <a:ln>
            <a:noFill/>
          </a:ln>
        </p:spPr>
        <p:txBody>
          <a:bodyPr anchorCtr="0" anchor="ctr" bIns="0" lIns="0" spcFirstLastPara="1" rIns="0" wrap="square" tIns="0">
            <a:noAutofit/>
          </a:bodyPr>
          <a:lstStyle/>
          <a:p>
            <a:pPr indent="0" lvl="0" marL="0" rtl="0" algn="l">
              <a:spcBef>
                <a:spcPts val="0"/>
              </a:spcBef>
              <a:spcAft>
                <a:spcPts val="0"/>
              </a:spcAft>
              <a:buNone/>
            </a:pPr>
            <a:r>
              <a:rPr lang="en-GB"/>
              <a:t>Actividad de grupo</a:t>
            </a:r>
            <a:endParaRPr/>
          </a:p>
        </p:txBody>
      </p:sp>
      <p:sp>
        <p:nvSpPr>
          <p:cNvPr id="461" name="Google Shape;461;p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62" name="Google Shape;462;p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463" name="Google Shape;463;p3"/>
          <p:cNvSpPr txBox="1"/>
          <p:nvPr/>
        </p:nvSpPr>
        <p:spPr>
          <a:xfrm>
            <a:off x="2051720" y="1556792"/>
            <a:ext cx="5112568" cy="738664"/>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GB" sz="2400">
                <a:solidFill>
                  <a:srgbClr val="F20F0E"/>
                </a:solidFill>
                <a:latin typeface="Gill Sans"/>
                <a:ea typeface="Gill Sans"/>
                <a:cs typeface="Gill Sans"/>
                <a:sym typeface="Gill Sans"/>
              </a:rPr>
              <a:t>Mitos y conceptos erróneos sobre las prácticas de la lactancia materna</a:t>
            </a:r>
            <a:endParaRPr/>
          </a:p>
        </p:txBody>
      </p:sp>
      <p:pic>
        <p:nvPicPr>
          <p:cNvPr descr="A close up of a logo&#10;&#10;Description generated with very high confidence" id="464" name="Google Shape;464;p3"/>
          <p:cNvPicPr preferRelativeResize="0"/>
          <p:nvPr>
            <p:ph idx="1" type="body"/>
          </p:nvPr>
        </p:nvPicPr>
        <p:blipFill rotWithShape="1">
          <a:blip r:embed="rId3">
            <a:alphaModFix/>
          </a:blip>
          <a:srcRect b="0" l="0" r="0" t="0"/>
          <a:stretch/>
        </p:blipFill>
        <p:spPr>
          <a:xfrm>
            <a:off x="3408802" y="2862301"/>
            <a:ext cx="2743200" cy="2743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
          <p:cNvSpPr txBox="1"/>
          <p:nvPr>
            <p:ph type="title"/>
          </p:nvPr>
        </p:nvSpPr>
        <p:spPr>
          <a:xfrm>
            <a:off x="296063" y="322725"/>
            <a:ext cx="8283600" cy="1137600"/>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“El bebé necesita agua de frijol para los gases o para calmar la sed"</a:t>
            </a:r>
            <a:endParaRPr>
              <a:solidFill>
                <a:srgbClr val="0070C0"/>
              </a:solidFill>
            </a:endParaRPr>
          </a:p>
        </p:txBody>
      </p:sp>
      <p:sp>
        <p:nvSpPr>
          <p:cNvPr id="471" name="Google Shape;471;p4"/>
          <p:cNvSpPr txBox="1"/>
          <p:nvPr>
            <p:ph idx="1" type="body"/>
          </p:nvPr>
        </p:nvSpPr>
        <p:spPr>
          <a:xfrm>
            <a:off x="434175" y="1460310"/>
            <a:ext cx="8275500" cy="47070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0" lvl="0" marL="0" rtl="0" algn="ctr">
              <a:spcBef>
                <a:spcPts val="600"/>
              </a:spcBef>
              <a:spcAft>
                <a:spcPts val="0"/>
              </a:spcAft>
              <a:buClr>
                <a:schemeClr val="dk2"/>
              </a:buClr>
              <a:buSzPts val="3200"/>
              <a:buFont typeface="Noto Sans Symbols"/>
              <a:buNone/>
            </a:pPr>
            <a:r>
              <a:t/>
            </a:r>
            <a:endParaRPr sz="32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Los gases se producen normalmente en la </a:t>
            </a:r>
            <a:r>
              <a:rPr b="0" lang="en-GB" sz="2400">
                <a:solidFill>
                  <a:schemeClr val="dk1"/>
                </a:solidFill>
              </a:rPr>
              <a:t>digestión</a:t>
            </a:r>
            <a:r>
              <a:rPr b="0" lang="en-GB" sz="2400">
                <a:solidFill>
                  <a:schemeClr val="dk1"/>
                </a:solidFill>
                <a:latin typeface="Gill Sans"/>
                <a:ea typeface="Gill Sans"/>
                <a:cs typeface="Gill Sans"/>
                <a:sym typeface="Gill Sans"/>
              </a:rPr>
              <a:t> y se eliminan en forma espontánea</a:t>
            </a:r>
            <a:endParaRPr sz="2400">
              <a:solidFill>
                <a:schemeClr val="dk1"/>
              </a:solidFill>
              <a:latin typeface="Gill Sans"/>
              <a:ea typeface="Gill Sans"/>
              <a:cs typeface="Gill Sans"/>
              <a:sym typeface="Gill Sans"/>
            </a:endParaRPr>
          </a:p>
        </p:txBody>
      </p:sp>
      <p:sp>
        <p:nvSpPr>
          <p:cNvPr id="472" name="Google Shape;472;p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73" name="Google Shape;473;p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5"/>
          <p:cNvSpPr txBox="1"/>
          <p:nvPr>
            <p:ph type="title"/>
          </p:nvPr>
        </p:nvSpPr>
        <p:spPr>
          <a:xfrm>
            <a:off x="423863" y="203200"/>
            <a:ext cx="8283575" cy="1137568"/>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“Es necesario tomar abundantes líquidos para tener bastante leche"</a:t>
            </a:r>
            <a:endParaRPr>
              <a:solidFill>
                <a:srgbClr val="0070C0"/>
              </a:solidFill>
            </a:endParaRPr>
          </a:p>
        </p:txBody>
      </p:sp>
      <p:sp>
        <p:nvSpPr>
          <p:cNvPr id="480" name="Google Shape;480;p5"/>
          <p:cNvSpPr txBox="1"/>
          <p:nvPr>
            <p:ph idx="1" type="body"/>
          </p:nvPr>
        </p:nvSpPr>
        <p:spPr>
          <a:xfrm>
            <a:off x="431800" y="1556792"/>
            <a:ext cx="8275638" cy="4418906"/>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madre debe tomar líquidos según su sed. </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Tomar más líquidos no aumenta la producción de leche. </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succión frecuente sí.</a:t>
            </a:r>
            <a:endParaRPr b="0" sz="2400">
              <a:solidFill>
                <a:schemeClr val="dk1"/>
              </a:solidFill>
              <a:latin typeface="Gill Sans"/>
              <a:ea typeface="Gill Sans"/>
              <a:cs typeface="Gill Sans"/>
              <a:sym typeface="Gill Sans"/>
            </a:endParaRPr>
          </a:p>
        </p:txBody>
      </p:sp>
      <p:sp>
        <p:nvSpPr>
          <p:cNvPr id="481" name="Google Shape;481;p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82" name="Google Shape;482;p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6"/>
          <p:cNvSpPr txBox="1"/>
          <p:nvPr>
            <p:ph type="title"/>
          </p:nvPr>
        </p:nvSpPr>
        <p:spPr>
          <a:xfrm>
            <a:off x="423863" y="203200"/>
            <a:ext cx="8283575" cy="1137568"/>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“Es necesario tomar leche para producir más y mejor leche materna”</a:t>
            </a:r>
            <a:endParaRPr>
              <a:solidFill>
                <a:srgbClr val="0070C0"/>
              </a:solidFill>
            </a:endParaRPr>
          </a:p>
        </p:txBody>
      </p:sp>
      <p:sp>
        <p:nvSpPr>
          <p:cNvPr id="489" name="Google Shape;489;p6"/>
          <p:cNvSpPr txBox="1"/>
          <p:nvPr>
            <p:ph idx="1" type="body"/>
          </p:nvPr>
        </p:nvSpPr>
        <p:spPr>
          <a:xfrm>
            <a:off x="431800" y="1556792"/>
            <a:ext cx="8275638" cy="4418906"/>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leche no es indispensable en la dieta de una madre que da de lactar. </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Las vacas comen pasto y producen leche.</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 Si a la madre le agrada, puede tomarla, pero a muchos adultos la leche les produce molestias digestivas porque ya no tienen lactasa para su digestión</a:t>
            </a:r>
            <a:endParaRPr/>
          </a:p>
        </p:txBody>
      </p:sp>
      <p:sp>
        <p:nvSpPr>
          <p:cNvPr id="490" name="Google Shape;490;p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91" name="Google Shape;491;p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7"/>
          <p:cNvSpPr txBox="1"/>
          <p:nvPr>
            <p:ph type="title"/>
          </p:nvPr>
        </p:nvSpPr>
        <p:spPr>
          <a:xfrm>
            <a:off x="395288" y="333375"/>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"Una madre debe continuar amamantando si su bebé tiene diarrea"</a:t>
            </a:r>
            <a:endParaRPr/>
          </a:p>
        </p:txBody>
      </p:sp>
      <p:sp>
        <p:nvSpPr>
          <p:cNvPr id="498" name="Google Shape;498;p7"/>
          <p:cNvSpPr txBox="1"/>
          <p:nvPr>
            <p:ph idx="1" type="body"/>
          </p:nvPr>
        </p:nvSpPr>
        <p:spPr>
          <a:xfrm>
            <a:off x="452044" y="1119866"/>
            <a:ext cx="8239800" cy="50406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008000"/>
              </a:buClr>
              <a:buSzPts val="3200"/>
              <a:buFont typeface="Noto Sans Symbols"/>
              <a:buNone/>
            </a:pPr>
            <a:r>
              <a:rPr lang="en-GB" sz="3200">
                <a:solidFill>
                  <a:srgbClr val="008000"/>
                </a:solidFill>
              </a:rPr>
              <a:t>VERDADERO</a:t>
            </a:r>
            <a:endParaRPr/>
          </a:p>
          <a:p>
            <a:pPr indent="0" lvl="0" marL="0" rtl="0" algn="ctr">
              <a:spcBef>
                <a:spcPts val="600"/>
              </a:spcBef>
              <a:spcAft>
                <a:spcPts val="0"/>
              </a:spcAft>
              <a:buClr>
                <a:schemeClr val="dk2"/>
              </a:buClr>
              <a:buSzPts val="1050"/>
              <a:buFont typeface="Noto Sans Symbols"/>
              <a:buNone/>
            </a:pPr>
            <a:r>
              <a:t/>
            </a:r>
            <a:endParaRPr sz="1050"/>
          </a:p>
          <a:p>
            <a:pPr indent="-457200" lvl="0" marL="457200" rtl="0" algn="just">
              <a:spcBef>
                <a:spcPts val="600"/>
              </a:spcBef>
              <a:spcAft>
                <a:spcPts val="0"/>
              </a:spcAft>
              <a:buClr>
                <a:schemeClr val="dk2"/>
              </a:buClr>
              <a:buSzPts val="2400"/>
              <a:buFont typeface="Arial"/>
              <a:buChar char="•"/>
            </a:pPr>
            <a:r>
              <a:rPr b="0" lang="en-GB" sz="2400">
                <a:solidFill>
                  <a:schemeClr val="dk1"/>
                </a:solidFill>
              </a:rPr>
              <a:t>No deje de amamantar si el bebé tiene diarrea.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Los anticuerpos en la leche materna ayudan al bebé a recuperarse de la diarrea y otras enfermedades.</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La leche materna se absorbe más fácilmente que la leche artificial y puede ayudar a mantener la nutrición/hidratación del bebé.</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Otros líquidos pueden estar contaminados, lo que causará más enfermedades y diarrea.</a:t>
            </a:r>
            <a:endParaRPr b="0" sz="2400">
              <a:solidFill>
                <a:schemeClr val="dk1"/>
              </a:solidFill>
            </a:endParaRPr>
          </a:p>
          <a:p>
            <a:pPr indent="0" lvl="0" marL="0" rtl="0" algn="ctr">
              <a:spcBef>
                <a:spcPts val="600"/>
              </a:spcBef>
              <a:spcAft>
                <a:spcPts val="0"/>
              </a:spcAft>
              <a:buClr>
                <a:schemeClr val="dk2"/>
              </a:buClr>
              <a:buSzPts val="4000"/>
              <a:buFont typeface="Gill Sans"/>
              <a:buNone/>
            </a:pPr>
            <a:r>
              <a:t/>
            </a:r>
            <a:endParaRPr sz="4000">
              <a:solidFill>
                <a:srgbClr val="000000"/>
              </a:solidFill>
            </a:endParaRPr>
          </a:p>
        </p:txBody>
      </p:sp>
      <p:sp>
        <p:nvSpPr>
          <p:cNvPr id="499" name="Google Shape;499;p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00" name="Google Shape;500;p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8"/>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t>"Las madres desnutridas no pueden amamantar"</a:t>
            </a:r>
            <a:endParaRPr/>
          </a:p>
        </p:txBody>
      </p:sp>
      <p:sp>
        <p:nvSpPr>
          <p:cNvPr id="507" name="Google Shape;507;p8"/>
          <p:cNvSpPr txBox="1"/>
          <p:nvPr>
            <p:ph idx="1" type="body"/>
          </p:nvPr>
        </p:nvSpPr>
        <p:spPr>
          <a:xfrm>
            <a:off x="431800" y="126876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0" lvl="0" marL="0" rtl="0" algn="ctr">
              <a:spcBef>
                <a:spcPts val="600"/>
              </a:spcBef>
              <a:spcAft>
                <a:spcPts val="0"/>
              </a:spcAft>
              <a:buClr>
                <a:schemeClr val="dk2"/>
              </a:buClr>
              <a:buSzPts val="3200"/>
              <a:buFont typeface="Noto Sans Symbols"/>
              <a:buNone/>
            </a:pPr>
            <a:r>
              <a:t/>
            </a:r>
            <a:endParaRPr sz="32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Las madres desnutridas pueden amamantar.</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desnutrición moderada tiene poco o ningún efecto en la producción de leche.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Cómo ayudar: Proporcione alimentos y líquidos adicionales para reconstruir las reservas.</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"Alimente a la madre y deja que alimente al bebé". </a:t>
            </a:r>
            <a:endParaRPr b="0" sz="2400">
              <a:solidFill>
                <a:schemeClr val="dk1"/>
              </a:solidFill>
              <a:latin typeface="Gill Sans"/>
              <a:ea typeface="Gill Sans"/>
              <a:cs typeface="Gill Sans"/>
              <a:sym typeface="Gill Sans"/>
            </a:endParaRPr>
          </a:p>
          <a:p>
            <a:pPr indent="0" lvl="0" marL="0" rtl="0" algn="l">
              <a:spcBef>
                <a:spcPts val="60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p:txBody>
      </p:sp>
      <p:sp>
        <p:nvSpPr>
          <p:cNvPr id="508" name="Google Shape;508;p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09" name="Google Shape;509;p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9"/>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br>
              <a:rPr lang="en-GB">
                <a:latin typeface="Gill Sans"/>
                <a:ea typeface="Gill Sans"/>
                <a:cs typeface="Gill Sans"/>
                <a:sym typeface="Gill Sans"/>
              </a:rPr>
            </a:br>
            <a:r>
              <a:rPr lang="en-GB">
                <a:latin typeface="Gill Sans"/>
                <a:ea typeface="Gill Sans"/>
                <a:cs typeface="Gill Sans"/>
                <a:sym typeface="Gill Sans"/>
              </a:rPr>
              <a:t> "El estrés impide que las madres produzcan leche" </a:t>
            </a:r>
            <a:br>
              <a:rPr lang="en-GB">
                <a:latin typeface="Gill Sans"/>
                <a:ea typeface="Gill Sans"/>
                <a:cs typeface="Gill Sans"/>
                <a:sym typeface="Gill Sans"/>
              </a:rPr>
            </a:br>
            <a:endParaRPr>
              <a:latin typeface="Gill Sans"/>
              <a:ea typeface="Gill Sans"/>
              <a:cs typeface="Gill Sans"/>
              <a:sym typeface="Gill Sans"/>
            </a:endParaRPr>
          </a:p>
        </p:txBody>
      </p:sp>
      <p:sp>
        <p:nvSpPr>
          <p:cNvPr id="516" name="Google Shape;516;p9"/>
          <p:cNvSpPr txBox="1"/>
          <p:nvPr>
            <p:ph idx="1" type="body"/>
          </p:nvPr>
        </p:nvSpPr>
        <p:spPr>
          <a:xfrm>
            <a:off x="427750" y="1317325"/>
            <a:ext cx="8275800" cy="47214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sz="3200"/>
          </a:p>
          <a:p>
            <a:pPr indent="-457200" lvl="0" marL="457200" rtl="0" algn="just">
              <a:spcBef>
                <a:spcPts val="600"/>
              </a:spcBef>
              <a:spcAft>
                <a:spcPts val="0"/>
              </a:spcAft>
              <a:buClr>
                <a:schemeClr val="dk2"/>
              </a:buClr>
              <a:buSzPts val="2400"/>
              <a:buFont typeface="Arial"/>
              <a:buChar char="•"/>
            </a:pPr>
            <a:r>
              <a:rPr b="0" lang="en-GB" sz="2400">
                <a:solidFill>
                  <a:schemeClr val="dk1"/>
                </a:solidFill>
              </a:rPr>
              <a:t>El estrés puede interferir temporalmente con el flujo de la leche. </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Cómo ayudar: Apoyar un ambiente"libre de estrés" para la madre.</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Y mantenga al bebé amamantando para que regrese el flujo de leche. </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Además, el estrés no puede ser transmitido al bebé por la madre.</a:t>
            </a:r>
            <a:endParaRPr b="0" sz="2400">
              <a:solidFill>
                <a:schemeClr val="dk1"/>
              </a:solidFill>
            </a:endParaRPr>
          </a:p>
          <a:p>
            <a:pPr indent="0" lvl="0" marL="0" rtl="0" algn="l">
              <a:spcBef>
                <a:spcPts val="600"/>
              </a:spcBef>
              <a:spcAft>
                <a:spcPts val="0"/>
              </a:spcAft>
              <a:buClr>
                <a:schemeClr val="dk2"/>
              </a:buClr>
              <a:buSzPts val="3200"/>
              <a:buFont typeface="Arial"/>
              <a:buNone/>
            </a:pPr>
            <a:r>
              <a:t/>
            </a:r>
            <a:endParaRPr sz="3200">
              <a:latin typeface="Gill Sans"/>
              <a:ea typeface="Gill Sans"/>
              <a:cs typeface="Gill Sans"/>
              <a:sym typeface="Gill Sans"/>
            </a:endParaRPr>
          </a:p>
        </p:txBody>
      </p:sp>
      <p:sp>
        <p:nvSpPr>
          <p:cNvPr id="517" name="Google Shape;517;p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a:p>
        </p:txBody>
      </p:sp>
      <p:sp>
        <p:nvSpPr>
          <p:cNvPr id="518" name="Google Shape;518;p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ave the Children PPT Theme">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NEW_PPT_Template">
  <a:themeElement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3_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1_NEW_PPT_Template">
  <a:themeElement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4_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Override1.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0.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1.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2.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3.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4.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2.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3.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4.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5.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6.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7.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8.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9.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6" ma:contentTypeDescription="Create a new document." ma:contentTypeScope="" ma:versionID="dbdf93e8d38e87797be39c64e7f351a7">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a7a61707f5d29fb456a8791d374a35aa"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3913a5-fff7-4b25-bc4b-eac5b45096e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1633779-304a-4fec-a556-a2839aab83d9}" ma:internalName="TaxCatchAll" ma:showField="CatchAllData" ma:web="7a9f276f-f162-4cb8-9653-eafef4bd0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a9f276f-f162-4cb8-9653-eafef4bd0861" xsi:nil="true"/>
    <lcf76f155ced4ddcb4097134ff3c332f xmlns="b545358d-e310-4d04-b43f-541cad9994c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3F5D2FD-88BA-4BD4-A2DE-D9F0B2572060}"/>
</file>

<file path=customXml/itemProps2.xml><?xml version="1.0" encoding="utf-8"?>
<ds:datastoreItem xmlns:ds="http://schemas.openxmlformats.org/officeDocument/2006/customXml" ds:itemID="{62B19963-5AF4-4C9E-8219-15E10D362861}"/>
</file>

<file path=customXml/itemProps3.xml><?xml version="1.0" encoding="utf-8"?>
<ds:datastoreItem xmlns:ds="http://schemas.openxmlformats.org/officeDocument/2006/customXml" ds:itemID="{0FB9DA04-59B9-46DD-8207-1381B98EB068}"/>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Alison Donnelly</dc:creator>
  <dcterms:created xsi:type="dcterms:W3CDTF">2010-03-23T15:39:38Z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OneNet Document</vt:lpwstr>
  </property>
  <property fmtid="{D5CDD505-2E9C-101B-9397-08002B2CF9AE}" pid="3" name="display_urn:schemas-microsoft-com:office:office#Editor">
    <vt:lpwstr>Onate, Silvia</vt:lpwstr>
  </property>
  <property fmtid="{D5CDD505-2E9C-101B-9397-08002B2CF9AE}" pid="4" name="display_urn:schemas-microsoft-com:office:office#Author">
    <vt:lpwstr>Onate, Silvia</vt:lpwstr>
  </property>
  <property fmtid="{D5CDD505-2E9C-101B-9397-08002B2CF9AE}" pid="5" name="ContentTypeId">
    <vt:lpwstr>0x010100EFEBDE5D13C7C844895D4D0785CE1387</vt:lpwstr>
  </property>
</Properties>
</file>