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fntdata" ContentType="application/x-fontdata"/>
  <Default Extension="xml" ContentType="application/xml"/>
  <Default Extension="jpg" ContentType="image/jpeg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theme/theme8.xml" ContentType="application/vnd.openxmlformats-officedocument.theme+xml"/>
  <Override PartName="/ppt/theme/theme9.xml" ContentType="application/vnd.openxmlformats-officedocument.theme+xml"/>
  <Override PartName="/ppt/theme/theme10.xml" ContentType="application/vnd.openxmlformats-officedocument.theme+xml"/>
  <Override PartName="/ppt/theme/theme11.xml" ContentType="application/vnd.openxmlformats-officedocument.theme+xml"/>
  <Override PartName="/ppt/theme/theme12.xml" ContentType="application/vnd.openxmlformats-officedocument.theme+xml"/>
  <Override PartName="/ppt/theme/theme13.xml" ContentType="application/vnd.openxmlformats-officedocument.theme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ppt/theme/themeOverride4.xml" ContentType="application/vnd.openxmlformats-officedocument.themeOverride+xml"/>
  <Override PartName="/ppt/theme/themeOverride5.xml" ContentType="application/vnd.openxmlformats-officedocument.themeOverride+xml"/>
  <Override PartName="/ppt/theme/themeOverride6.xml" ContentType="application/vnd.openxmlformats-officedocument.themeOverride+xml"/>
  <Override PartName="/ppt/theme/themeOverride7.xml" ContentType="application/vnd.openxmlformats-officedocument.themeOverride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docProps/custom.xml" ContentType="application/vnd.openxmlformats-officedocument.custom-properties+xml"/>
  <Override PartName="/docProps/core.xml" ContentType="application/vnd.openxmlformats-package.core-properties+xml"/>
  <Override PartName="/ppt/presentation.xml" ContentType="application/vnd.openxmlformats-officedocument.presentationml.presentation.main+xml"/>
  <Override PartName="/ppt/metadata" ContentType="application/binary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custom-properties" Target="docProps/custom.xml"/><Relationship Id="rId2" Type="http://schemas.openxmlformats.org/package/2006/relationships/metadata/core-properties" Target="docProps/core.xml"/><Relationship Id="rId3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4"/>
    <p:sldMasterId id="2147483650" r:id="rId5"/>
    <p:sldMasterId id="2147483667" r:id="rId6"/>
    <p:sldMasterId id="2147483669" r:id="rId7"/>
    <p:sldMasterId id="2147483688" r:id="rId8"/>
    <p:sldMasterId id="2147483690" r:id="rId9"/>
    <p:sldMasterId id="2147483692" r:id="rId10"/>
    <p:sldMasterId id="2147483694" r:id="rId11"/>
    <p:sldMasterId id="2147483696" r:id="rId12"/>
    <p:sldMasterId id="2147483698" r:id="rId13"/>
    <p:sldMasterId id="2147483700" r:id="rId14"/>
    <p:sldMasterId id="2147483702" r:id="rId15"/>
  </p:sldMasterIdLst>
  <p:notesMasterIdLst>
    <p:notesMasterId r:id="rId16"/>
  </p:notesMasterIdLst>
  <p:sldIdLst>
    <p:sldId id="256" r:id="rId17"/>
    <p:sldId id="257" r:id="rId18"/>
    <p:sldId id="258" r:id="rId19"/>
    <p:sldId id="259" r:id="rId20"/>
    <p:sldId id="260" r:id="rId21"/>
    <p:sldId id="261" r:id="rId22"/>
    <p:sldId id="262" r:id="rId23"/>
  </p:sldIdLst>
  <p:sldSz cy="6858000" cx="9144000"/>
  <p:notesSz cx="7010400" cy="9296400"/>
  <p:embeddedFontLst>
    <p:embeddedFont>
      <p:font typeface="Oswald"/>
      <p:regular r:id="rId24"/>
      <p:bold r:id="rId25"/>
    </p:embeddedFont>
    <p:embeddedFont>
      <p:font typeface="Gill Sans"/>
      <p:regular r:id="rId26"/>
      <p:bold r:id="rId27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http://customooxmlschemas.google.com/">
      <go:slidesCustomData xmlns:go="http://customooxmlschemas.google.com/" r:id="rId28" roundtripDataSignature="AMtx7mg7k2xumbfacTLXf9nsWO3VPcT0I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2880"/>
      </p:guideLst>
    </p:cSldViewPr>
  </p:slideViewPr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font" Target="fonts/GillSans-regular.fntdata"/><Relationship Id="rId8" Type="http://schemas.openxmlformats.org/officeDocument/2006/relationships/slideMaster" Target="slideMasters/slideMaster5.xml"/><Relationship Id="rId13" Type="http://schemas.openxmlformats.org/officeDocument/2006/relationships/slideMaster" Target="slideMasters/slideMaster10.xml"/><Relationship Id="rId18" Type="http://schemas.openxmlformats.org/officeDocument/2006/relationships/slide" Target="slides/slide2.xml"/><Relationship Id="rId21" Type="http://schemas.openxmlformats.org/officeDocument/2006/relationships/slide" Target="slides/slide5.xml"/><Relationship Id="rId3" Type="http://schemas.openxmlformats.org/officeDocument/2006/relationships/presProps" Target="presProps.xml"/><Relationship Id="rId25" Type="http://schemas.openxmlformats.org/officeDocument/2006/relationships/font" Target="fonts/Oswald-bold.fntdata"/><Relationship Id="rId7" Type="http://schemas.openxmlformats.org/officeDocument/2006/relationships/slideMaster" Target="slideMasters/slideMaster4.xml"/><Relationship Id="rId12" Type="http://schemas.openxmlformats.org/officeDocument/2006/relationships/slideMaster" Target="slideMasters/slideMaster9.xml"/><Relationship Id="rId17" Type="http://schemas.openxmlformats.org/officeDocument/2006/relationships/slide" Target="slides/slide1.xml"/><Relationship Id="rId20" Type="http://schemas.openxmlformats.org/officeDocument/2006/relationships/slide" Target="slides/slide4.xml"/><Relationship Id="rId2" Type="http://schemas.openxmlformats.org/officeDocument/2006/relationships/viewProps" Target="viewProps.xml"/><Relationship Id="rId16" Type="http://schemas.openxmlformats.org/officeDocument/2006/relationships/notesMaster" Target="notesMasters/notesMaster1.xml"/><Relationship Id="rId29" Type="http://schemas.openxmlformats.org/officeDocument/2006/relationships/customXml" Target="../customXml/item1.xml"/><Relationship Id="rId24" Type="http://schemas.openxmlformats.org/officeDocument/2006/relationships/font" Target="fonts/Oswald-regular.fntdata"/><Relationship Id="rId1" Type="http://schemas.openxmlformats.org/officeDocument/2006/relationships/theme" Target="theme/theme8.xml"/><Relationship Id="rId6" Type="http://schemas.openxmlformats.org/officeDocument/2006/relationships/slideMaster" Target="slideMasters/slideMaster3.xml"/><Relationship Id="rId11" Type="http://schemas.openxmlformats.org/officeDocument/2006/relationships/slideMaster" Target="slideMasters/slideMaster8.xml"/><Relationship Id="rId23" Type="http://schemas.openxmlformats.org/officeDocument/2006/relationships/slide" Target="slides/slide7.xml"/><Relationship Id="rId28" Type="http://customschemas.google.com/relationships/presentationmetadata" Target="metadata"/><Relationship Id="rId5" Type="http://schemas.openxmlformats.org/officeDocument/2006/relationships/slideMaster" Target="slideMasters/slideMaster2.xml"/><Relationship Id="rId15" Type="http://schemas.openxmlformats.org/officeDocument/2006/relationships/slideMaster" Target="slideMasters/slideMaster12.xml"/><Relationship Id="rId10" Type="http://schemas.openxmlformats.org/officeDocument/2006/relationships/slideMaster" Target="slideMasters/slideMaster7.xml"/><Relationship Id="rId19" Type="http://schemas.openxmlformats.org/officeDocument/2006/relationships/slide" Target="slides/slide3.xml"/><Relationship Id="rId31" Type="http://schemas.openxmlformats.org/officeDocument/2006/relationships/customXml" Target="../customXml/item3.xml"/><Relationship Id="rId22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Master" Target="slideMasters/slideMaster6.xml"/><Relationship Id="rId27" Type="http://schemas.openxmlformats.org/officeDocument/2006/relationships/font" Target="fonts/GillSans-bold.fntdata"/><Relationship Id="rId14" Type="http://schemas.openxmlformats.org/officeDocument/2006/relationships/slideMaster" Target="slideMasters/slideMaster11.xml"/><Relationship Id="rId30" Type="http://schemas.openxmlformats.org/officeDocument/2006/relationships/customXml" Target="../customXml/item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3038475" cy="465138"/>
          </a:xfrm>
          <a:prstGeom prst="rect">
            <a:avLst/>
          </a:prstGeom>
          <a:noFill/>
          <a:ln>
            <a:noFill/>
          </a:ln>
        </p:spPr>
        <p:txBody>
          <a:bodyPr anchorCtr="0" anchor="t" bIns="46575" lIns="93175" spcFirstLastPara="1" rIns="93175" wrap="square" tIns="46575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970338" y="0"/>
            <a:ext cx="3038475" cy="465138"/>
          </a:xfrm>
          <a:prstGeom prst="rect">
            <a:avLst/>
          </a:prstGeom>
          <a:noFill/>
          <a:ln>
            <a:noFill/>
          </a:ln>
        </p:spPr>
        <p:txBody>
          <a:bodyPr anchorCtr="0" anchor="t" bIns="46575" lIns="93175" spcFirstLastPara="1" rIns="93175" wrap="square" tIns="46575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1181100" y="696913"/>
            <a:ext cx="4648200" cy="348615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701675" y="4416425"/>
            <a:ext cx="5607050" cy="4183063"/>
          </a:xfrm>
          <a:prstGeom prst="rect">
            <a:avLst/>
          </a:prstGeom>
          <a:noFill/>
          <a:ln>
            <a:noFill/>
          </a:ln>
        </p:spPr>
        <p:txBody>
          <a:bodyPr anchorCtr="0" anchor="t" bIns="46575" lIns="93175" spcFirstLastPara="1" rIns="93175" wrap="square" tIns="46575">
            <a:normAutofit/>
          </a:bodyPr>
          <a:lstStyle>
            <a:lvl1pPr indent="-228600" lvl="0" marL="457200" marR="0" rtl="0" algn="l">
              <a:spcBef>
                <a:spcPts val="36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spcBef>
                <a:spcPts val="36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spcBef>
                <a:spcPts val="36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spcBef>
                <a:spcPts val="36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spcBef>
                <a:spcPts val="36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829675"/>
            <a:ext cx="3038475" cy="465138"/>
          </a:xfrm>
          <a:prstGeom prst="rect">
            <a:avLst/>
          </a:prstGeom>
          <a:noFill/>
          <a:ln>
            <a:noFill/>
          </a:ln>
        </p:spPr>
        <p:txBody>
          <a:bodyPr anchorCtr="0" anchor="b" bIns="46575" lIns="93175" spcFirstLastPara="1" rIns="93175" wrap="square" tIns="46575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  <a:noFill/>
          <a:ln>
            <a:noFill/>
          </a:ln>
        </p:spPr>
        <p:txBody>
          <a:bodyPr anchorCtr="0" anchor="b" bIns="46575" lIns="93175" spcFirstLastPara="1" rIns="93175" wrap="square" tIns="46575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n-US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63" name="Shape 3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4" name="Google Shape;364;p1:notes"/>
          <p:cNvSpPr/>
          <p:nvPr>
            <p:ph idx="2" type="sldImg"/>
          </p:nvPr>
        </p:nvSpPr>
        <p:spPr>
          <a:xfrm>
            <a:off x="1181100" y="696913"/>
            <a:ext cx="4648200" cy="348615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365" name="Google Shape;365;p1:notes"/>
          <p:cNvSpPr txBox="1"/>
          <p:nvPr>
            <p:ph idx="1" type="body"/>
          </p:nvPr>
        </p:nvSpPr>
        <p:spPr>
          <a:xfrm>
            <a:off x="701675" y="4416425"/>
            <a:ext cx="5607050" cy="4183063"/>
          </a:xfrm>
          <a:prstGeom prst="rect">
            <a:avLst/>
          </a:prstGeom>
          <a:noFill/>
          <a:ln>
            <a:noFill/>
          </a:ln>
        </p:spPr>
        <p:txBody>
          <a:bodyPr anchorCtr="0" anchor="t" bIns="46575" lIns="93175" spcFirstLastPara="1" rIns="93175" wrap="square" tIns="4657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66" name="Google Shape;366;p1:notes"/>
          <p:cNvSpPr txBox="1"/>
          <p:nvPr>
            <p:ph idx="12" type="sldNum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  <a:noFill/>
          <a:ln>
            <a:noFill/>
          </a:ln>
        </p:spPr>
        <p:txBody>
          <a:bodyPr anchorCtr="0" anchor="b" bIns="46575" lIns="93175" spcFirstLastPara="1" rIns="93175" wrap="square" tIns="465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n-US" sz="1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75" name="Shape 3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6" name="Google Shape;376;p2:notes"/>
          <p:cNvSpPr txBox="1"/>
          <p:nvPr>
            <p:ph idx="1" type="body"/>
          </p:nvPr>
        </p:nvSpPr>
        <p:spPr>
          <a:xfrm>
            <a:off x="701675" y="4416425"/>
            <a:ext cx="5607050" cy="4183063"/>
          </a:xfrm>
          <a:prstGeom prst="rect">
            <a:avLst/>
          </a:prstGeom>
        </p:spPr>
        <p:txBody>
          <a:bodyPr anchorCtr="0" anchor="t" bIns="46575" lIns="93175" spcFirstLastPara="1" rIns="93175" wrap="square" tIns="46575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7" name="Google Shape;377;p2:notes"/>
          <p:cNvSpPr/>
          <p:nvPr>
            <p:ph idx="2" type="sldImg"/>
          </p:nvPr>
        </p:nvSpPr>
        <p:spPr>
          <a:xfrm>
            <a:off x="1181100" y="696913"/>
            <a:ext cx="4648200" cy="348615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84" name="Shape 3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5" name="Google Shape;385;p3:notes"/>
          <p:cNvSpPr txBox="1"/>
          <p:nvPr>
            <p:ph idx="1" type="body"/>
          </p:nvPr>
        </p:nvSpPr>
        <p:spPr>
          <a:xfrm>
            <a:off x="701675" y="4416425"/>
            <a:ext cx="5607050" cy="4183063"/>
          </a:xfrm>
          <a:prstGeom prst="rect">
            <a:avLst/>
          </a:prstGeom>
        </p:spPr>
        <p:txBody>
          <a:bodyPr anchorCtr="0" anchor="t" bIns="46575" lIns="93175" spcFirstLastPara="1" rIns="93175" wrap="square" tIns="46575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86" name="Google Shape;386;p3:notes"/>
          <p:cNvSpPr/>
          <p:nvPr>
            <p:ph idx="2" type="sldImg"/>
          </p:nvPr>
        </p:nvSpPr>
        <p:spPr>
          <a:xfrm>
            <a:off x="1181100" y="696913"/>
            <a:ext cx="4648200" cy="348615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99" name="Shape 3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0" name="Google Shape;400;p4:notes"/>
          <p:cNvSpPr txBox="1"/>
          <p:nvPr>
            <p:ph idx="1" type="body"/>
          </p:nvPr>
        </p:nvSpPr>
        <p:spPr>
          <a:xfrm>
            <a:off x="701675" y="4416425"/>
            <a:ext cx="5607050" cy="4183063"/>
          </a:xfrm>
          <a:prstGeom prst="rect">
            <a:avLst/>
          </a:prstGeom>
        </p:spPr>
        <p:txBody>
          <a:bodyPr anchorCtr="0" anchor="t" bIns="46575" lIns="93175" spcFirstLastPara="1" rIns="93175" wrap="square" tIns="46575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01" name="Google Shape;401;p4:notes"/>
          <p:cNvSpPr/>
          <p:nvPr>
            <p:ph idx="2" type="sldImg"/>
          </p:nvPr>
        </p:nvSpPr>
        <p:spPr>
          <a:xfrm>
            <a:off x="1181100" y="696913"/>
            <a:ext cx="4648200" cy="348615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10" name="Shape 4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1" name="Google Shape;411;p5:notes"/>
          <p:cNvSpPr txBox="1"/>
          <p:nvPr>
            <p:ph idx="1" type="body"/>
          </p:nvPr>
        </p:nvSpPr>
        <p:spPr>
          <a:xfrm>
            <a:off x="701675" y="4416425"/>
            <a:ext cx="5607050" cy="4183063"/>
          </a:xfrm>
          <a:prstGeom prst="rect">
            <a:avLst/>
          </a:prstGeom>
        </p:spPr>
        <p:txBody>
          <a:bodyPr anchorCtr="0" anchor="t" bIns="46575" lIns="93175" spcFirstLastPara="1" rIns="93175" wrap="square" tIns="46575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12" name="Google Shape;412;p5:notes"/>
          <p:cNvSpPr/>
          <p:nvPr>
            <p:ph idx="2" type="sldImg"/>
          </p:nvPr>
        </p:nvSpPr>
        <p:spPr>
          <a:xfrm>
            <a:off x="1181100" y="696913"/>
            <a:ext cx="4648200" cy="348615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18" name="Shape 4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" name="Google Shape;419;p6:notes"/>
          <p:cNvSpPr txBox="1"/>
          <p:nvPr>
            <p:ph idx="1" type="body"/>
          </p:nvPr>
        </p:nvSpPr>
        <p:spPr>
          <a:xfrm>
            <a:off x="701675" y="4416425"/>
            <a:ext cx="5607050" cy="4183063"/>
          </a:xfrm>
          <a:prstGeom prst="rect">
            <a:avLst/>
          </a:prstGeom>
        </p:spPr>
        <p:txBody>
          <a:bodyPr anchorCtr="0" anchor="t" bIns="46575" lIns="93175" spcFirstLastPara="1" rIns="93175" wrap="square" tIns="46575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20" name="Google Shape;420;p6:notes"/>
          <p:cNvSpPr/>
          <p:nvPr>
            <p:ph idx="2" type="sldImg"/>
          </p:nvPr>
        </p:nvSpPr>
        <p:spPr>
          <a:xfrm>
            <a:off x="1181100" y="696913"/>
            <a:ext cx="4648200" cy="348615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26" name="Shape 4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7" name="Google Shape;427;p7:notes"/>
          <p:cNvSpPr txBox="1"/>
          <p:nvPr>
            <p:ph idx="1" type="body"/>
          </p:nvPr>
        </p:nvSpPr>
        <p:spPr>
          <a:xfrm>
            <a:off x="701675" y="4416425"/>
            <a:ext cx="5607050" cy="4183063"/>
          </a:xfrm>
          <a:prstGeom prst="rect">
            <a:avLst/>
          </a:prstGeom>
        </p:spPr>
        <p:txBody>
          <a:bodyPr anchorCtr="0" anchor="t" bIns="46575" lIns="93175" spcFirstLastPara="1" rIns="93175" wrap="square" tIns="46575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28" name="Google Shape;428;p7:notes"/>
          <p:cNvSpPr/>
          <p:nvPr>
            <p:ph idx="2" type="sldImg"/>
          </p:nvPr>
        </p:nvSpPr>
        <p:spPr>
          <a:xfrm>
            <a:off x="1181100" y="696913"/>
            <a:ext cx="4648200" cy="348615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7.png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7.png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9.png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8.png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12.png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14.jpg"/><Relationship Id="rId3" Type="http://schemas.openxmlformats.org/officeDocument/2006/relationships/image" Target="../media/image15.png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16.jpg"/><Relationship Id="rId3" Type="http://schemas.openxmlformats.org/officeDocument/2006/relationships/image" Target="../media/image15.png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17.jpg"/><Relationship Id="rId3" Type="http://schemas.openxmlformats.org/officeDocument/2006/relationships/image" Target="../media/image15.png"/></Relationships>
</file>

<file path=ppt/slideLayouts/_rels/slideLayout2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18.jpg"/><Relationship Id="rId3" Type="http://schemas.openxmlformats.org/officeDocument/2006/relationships/image" Target="../media/image15.png"/></Relationships>
</file>

<file path=ppt/slideLayouts/_rels/slideLayout2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19.jpg"/><Relationship Id="rId3" Type="http://schemas.openxmlformats.org/officeDocument/2006/relationships/image" Target="../media/image15.png"/></Relationships>
</file>

<file path=ppt/slideLayouts/_rels/slideLayout2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21.jpg"/><Relationship Id="rId3" Type="http://schemas.openxmlformats.org/officeDocument/2006/relationships/image" Target="../media/image15.png"/></Relationships>
</file>

<file path=ppt/slideLayouts/_rels/slideLayout2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15.png"/></Relationships>
</file>

<file path=ppt/slideLayouts/_rels/slideLayout2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15.png"/></Relationships>
</file>

<file path=ppt/slideLayouts/_rels/slideLayout2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6.png"/></Relationships>
</file>

<file path=ppt/slideLayouts/_rels/slideLayout3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15.png"/></Relationships>
</file>

<file path=ppt/slideLayouts/_rels/slideLayout3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20.png"/></Relationships>
</file>

<file path=ppt/slideLayouts/_rels/slideLayout3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7.png"/></Relationships>
</file>

<file path=ppt/slideLayouts/_rels/slideLayout4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4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4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4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4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7.png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7.png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showMasterSp="0">
  <p:cSld name="Title Slide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9"/>
          <p:cNvSpPr/>
          <p:nvPr/>
        </p:nvSpPr>
        <p:spPr>
          <a:xfrm>
            <a:off x="0" y="0"/>
            <a:ext cx="9144000" cy="1171575"/>
          </a:xfrm>
          <a:prstGeom prst="rect">
            <a:avLst/>
          </a:prstGeom>
          <a:gradFill>
            <a:gsLst>
              <a:gs pos="0">
                <a:srgbClr val="FA0007"/>
              </a:gs>
              <a:gs pos="40000">
                <a:srgbClr val="FA0007"/>
              </a:gs>
              <a:gs pos="100000">
                <a:srgbClr val="761706"/>
              </a:gs>
            </a:gsLst>
            <a:lin ang="18900000" scaled="0"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23" name="Google Shape;23;p9"/>
          <p:cNvSpPr/>
          <p:nvPr/>
        </p:nvSpPr>
        <p:spPr>
          <a:xfrm>
            <a:off x="155575" y="149225"/>
            <a:ext cx="8824913" cy="1081088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pic>
        <p:nvPicPr>
          <p:cNvPr descr="Save_the_Children_logo.png" id="24" name="Google Shape;24;p9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627063" y="303213"/>
            <a:ext cx="2017712" cy="412750"/>
          </a:xfrm>
          <a:prstGeom prst="rect">
            <a:avLst/>
          </a:prstGeom>
          <a:noFill/>
          <a:ln>
            <a:noFill/>
          </a:ln>
        </p:spPr>
      </p:pic>
      <p:sp>
        <p:nvSpPr>
          <p:cNvPr id="25" name="Google Shape;25;p9"/>
          <p:cNvSpPr txBox="1"/>
          <p:nvPr>
            <p:ph type="ctrTitle"/>
          </p:nvPr>
        </p:nvSpPr>
        <p:spPr>
          <a:xfrm>
            <a:off x="625148" y="866775"/>
            <a:ext cx="8075613" cy="119778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lv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800" cap="none">
                <a:latin typeface="Oswald"/>
                <a:ea typeface="Oswald"/>
                <a:cs typeface="Oswald"/>
                <a:sym typeface="Oswald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6" name="Google Shape;26;p9"/>
          <p:cNvSpPr/>
          <p:nvPr>
            <p:ph idx="2" type="pic"/>
          </p:nvPr>
        </p:nvSpPr>
        <p:spPr>
          <a:xfrm>
            <a:off x="150813" y="2213627"/>
            <a:ext cx="8829675" cy="4494213"/>
          </a:xfrm>
          <a:prstGeom prst="rect">
            <a:avLst/>
          </a:prstGeom>
          <a:noFill/>
          <a:ln>
            <a:noFill/>
          </a:ln>
        </p:spPr>
      </p:sp>
      <p:sp>
        <p:nvSpPr>
          <p:cNvPr id="27" name="Google Shape;27;p9"/>
          <p:cNvSpPr txBox="1"/>
          <p:nvPr>
            <p:ph idx="10" type="dt"/>
          </p:nvPr>
        </p:nvSpPr>
        <p:spPr>
          <a:xfrm>
            <a:off x="7223125" y="344488"/>
            <a:ext cx="158115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tatement &amp; image">
  <p:cSld name="Statement &amp; image"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21"/>
          <p:cNvSpPr txBox="1"/>
          <p:nvPr>
            <p:ph idx="10" type="dt"/>
          </p:nvPr>
        </p:nvSpPr>
        <p:spPr>
          <a:xfrm>
            <a:off x="6448991" y="6441019"/>
            <a:ext cx="158131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8" name="Google Shape;108;p21"/>
          <p:cNvSpPr txBox="1"/>
          <p:nvPr>
            <p:ph idx="11" type="ftr"/>
          </p:nvPr>
        </p:nvSpPr>
        <p:spPr>
          <a:xfrm>
            <a:off x="2525022" y="6441019"/>
            <a:ext cx="3824978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9" name="Google Shape;109;p21"/>
          <p:cNvSpPr txBox="1"/>
          <p:nvPr>
            <p:ph idx="12" type="sldNum"/>
          </p:nvPr>
        </p:nvSpPr>
        <p:spPr>
          <a:xfrm>
            <a:off x="8030310" y="6441019"/>
            <a:ext cx="773723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spcAft>
                <a:spcPts val="0"/>
              </a:spcAft>
              <a:buNone/>
              <a:defRPr/>
            </a:lvl1pPr>
            <a:lvl2pPr indent="0" lvl="1" marL="0" algn="r">
              <a:spcBef>
                <a:spcPts val="0"/>
              </a:spcBef>
              <a:spcAft>
                <a:spcPts val="0"/>
              </a:spcAft>
              <a:buNone/>
              <a:defRPr/>
            </a:lvl2pPr>
            <a:lvl3pPr indent="0" lvl="2" marL="0" algn="r">
              <a:spcBef>
                <a:spcPts val="0"/>
              </a:spcBef>
              <a:spcAft>
                <a:spcPts val="0"/>
              </a:spcAft>
              <a:buNone/>
              <a:defRPr/>
            </a:lvl3pPr>
            <a:lvl4pPr indent="0" lvl="3" marL="0" algn="r">
              <a:spcBef>
                <a:spcPts val="0"/>
              </a:spcBef>
              <a:spcAft>
                <a:spcPts val="0"/>
              </a:spcAft>
              <a:buNone/>
              <a:defRPr/>
            </a:lvl4pPr>
            <a:lvl5pPr indent="0" lvl="4" marL="0" algn="r">
              <a:spcBef>
                <a:spcPts val="0"/>
              </a:spcBef>
              <a:spcAft>
                <a:spcPts val="0"/>
              </a:spcAft>
              <a:buNone/>
              <a:defRPr/>
            </a:lvl5pPr>
            <a:lvl6pPr indent="0" lvl="5" marL="0" algn="r">
              <a:spcBef>
                <a:spcPts val="0"/>
              </a:spcBef>
              <a:spcAft>
                <a:spcPts val="0"/>
              </a:spcAft>
              <a:buNone/>
              <a:defRPr/>
            </a:lvl6pPr>
            <a:lvl7pPr indent="0" lvl="6" marL="0" algn="r">
              <a:spcBef>
                <a:spcPts val="0"/>
              </a:spcBef>
              <a:spcAft>
                <a:spcPts val="0"/>
              </a:spcAft>
              <a:buNone/>
              <a:defRPr/>
            </a:lvl7pPr>
            <a:lvl8pPr indent="0" lvl="7" marL="0" algn="r">
              <a:spcBef>
                <a:spcPts val="0"/>
              </a:spcBef>
              <a:spcAft>
                <a:spcPts val="0"/>
              </a:spcAft>
              <a:buNone/>
              <a:defRPr/>
            </a:lvl8pPr>
            <a:lvl9pPr indent="0" lvl="8" marL="0" algn="r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10" name="Google Shape;110;p21"/>
          <p:cNvSpPr/>
          <p:nvPr/>
        </p:nvSpPr>
        <p:spPr>
          <a:xfrm>
            <a:off x="345179" y="1081128"/>
            <a:ext cx="8458854" cy="182359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rgbClr val="FFFF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chemeClr val="lt1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111" name="Google Shape;111;p21"/>
          <p:cNvSpPr/>
          <p:nvPr>
            <p:ph idx="2" type="pic"/>
          </p:nvPr>
        </p:nvSpPr>
        <p:spPr>
          <a:xfrm>
            <a:off x="147637" y="147638"/>
            <a:ext cx="8837613" cy="6159500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tatement 1">
  <p:cSld name="Statement 1"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22"/>
          <p:cNvSpPr/>
          <p:nvPr/>
        </p:nvSpPr>
        <p:spPr>
          <a:xfrm>
            <a:off x="0" y="1171574"/>
            <a:ext cx="9144000" cy="5686426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chemeClr val="lt1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114" name="Google Shape;114;p22"/>
          <p:cNvSpPr/>
          <p:nvPr/>
        </p:nvSpPr>
        <p:spPr>
          <a:xfrm>
            <a:off x="147638" y="147638"/>
            <a:ext cx="8832850" cy="6710362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rgbClr val="FFFF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chemeClr val="lt1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115" name="Google Shape;115;p22"/>
          <p:cNvSpPr txBox="1"/>
          <p:nvPr>
            <p:ph idx="10" type="dt"/>
          </p:nvPr>
        </p:nvSpPr>
        <p:spPr>
          <a:xfrm>
            <a:off x="6448991" y="6441019"/>
            <a:ext cx="158131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6" name="Google Shape;116;p22"/>
          <p:cNvSpPr txBox="1"/>
          <p:nvPr>
            <p:ph idx="11" type="ftr"/>
          </p:nvPr>
        </p:nvSpPr>
        <p:spPr>
          <a:xfrm>
            <a:off x="2525022" y="6441019"/>
            <a:ext cx="3824978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7" name="Google Shape;117;p22"/>
          <p:cNvSpPr txBox="1"/>
          <p:nvPr>
            <p:ph idx="12" type="sldNum"/>
          </p:nvPr>
        </p:nvSpPr>
        <p:spPr>
          <a:xfrm>
            <a:off x="8030310" y="6441019"/>
            <a:ext cx="773723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spcAft>
                <a:spcPts val="0"/>
              </a:spcAft>
              <a:buNone/>
              <a:defRPr/>
            </a:lvl1pPr>
            <a:lvl2pPr indent="0" lvl="1" marL="0" algn="r">
              <a:spcBef>
                <a:spcPts val="0"/>
              </a:spcBef>
              <a:spcAft>
                <a:spcPts val="0"/>
              </a:spcAft>
              <a:buNone/>
              <a:defRPr/>
            </a:lvl2pPr>
            <a:lvl3pPr indent="0" lvl="2" marL="0" algn="r">
              <a:spcBef>
                <a:spcPts val="0"/>
              </a:spcBef>
              <a:spcAft>
                <a:spcPts val="0"/>
              </a:spcAft>
              <a:buNone/>
              <a:defRPr/>
            </a:lvl3pPr>
            <a:lvl4pPr indent="0" lvl="3" marL="0" algn="r">
              <a:spcBef>
                <a:spcPts val="0"/>
              </a:spcBef>
              <a:spcAft>
                <a:spcPts val="0"/>
              </a:spcAft>
              <a:buNone/>
              <a:defRPr/>
            </a:lvl4pPr>
            <a:lvl5pPr indent="0" lvl="4" marL="0" algn="r">
              <a:spcBef>
                <a:spcPts val="0"/>
              </a:spcBef>
              <a:spcAft>
                <a:spcPts val="0"/>
              </a:spcAft>
              <a:buNone/>
              <a:defRPr/>
            </a:lvl5pPr>
            <a:lvl6pPr indent="0" lvl="5" marL="0" algn="r">
              <a:spcBef>
                <a:spcPts val="0"/>
              </a:spcBef>
              <a:spcAft>
                <a:spcPts val="0"/>
              </a:spcAft>
              <a:buNone/>
              <a:defRPr/>
            </a:lvl6pPr>
            <a:lvl7pPr indent="0" lvl="6" marL="0" algn="r">
              <a:spcBef>
                <a:spcPts val="0"/>
              </a:spcBef>
              <a:spcAft>
                <a:spcPts val="0"/>
              </a:spcAft>
              <a:buNone/>
              <a:defRPr/>
            </a:lvl7pPr>
            <a:lvl8pPr indent="0" lvl="7" marL="0" algn="r">
              <a:spcBef>
                <a:spcPts val="0"/>
              </a:spcBef>
              <a:spcAft>
                <a:spcPts val="0"/>
              </a:spcAft>
              <a:buNone/>
              <a:defRPr/>
            </a:lvl8pPr>
            <a:lvl9pPr indent="0" lvl="8" marL="0" algn="r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descr="Save_the_Children_logo.png" id="118" name="Google Shape;118;p22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437660" y="6425702"/>
            <a:ext cx="1861366" cy="380442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19" name="Google Shape;119;p22"/>
          <p:cNvCxnSpPr/>
          <p:nvPr/>
        </p:nvCxnSpPr>
        <p:spPr>
          <a:xfrm flipH="1">
            <a:off x="2466405" y="6432215"/>
            <a:ext cx="6513" cy="365125"/>
          </a:xfrm>
          <a:prstGeom prst="straightConnector1">
            <a:avLst/>
          </a:prstGeom>
          <a:noFill/>
          <a:ln cap="flat" cmpd="sng" w="127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20" name="Google Shape;120;p22"/>
          <p:cNvCxnSpPr/>
          <p:nvPr/>
        </p:nvCxnSpPr>
        <p:spPr>
          <a:xfrm flipH="1">
            <a:off x="6390374" y="6432215"/>
            <a:ext cx="6513" cy="365125"/>
          </a:xfrm>
          <a:prstGeom prst="straightConnector1">
            <a:avLst/>
          </a:prstGeom>
          <a:noFill/>
          <a:ln cap="flat" cmpd="sng" w="127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cxn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tatement 2">
  <p:cSld name="Statement 2"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p23"/>
          <p:cNvSpPr/>
          <p:nvPr/>
        </p:nvSpPr>
        <p:spPr>
          <a:xfrm>
            <a:off x="0" y="0"/>
            <a:ext cx="9144000" cy="6307138"/>
          </a:xfrm>
          <a:prstGeom prst="rect">
            <a:avLst/>
          </a:prstGeom>
          <a:gradFill>
            <a:gsLst>
              <a:gs pos="0">
                <a:srgbClr val="FA0007"/>
              </a:gs>
              <a:gs pos="40000">
                <a:srgbClr val="FA0007"/>
              </a:gs>
              <a:gs pos="100000">
                <a:srgbClr val="761706"/>
              </a:gs>
            </a:gsLst>
            <a:lin ang="18900000" scaled="0"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chemeClr val="lt1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123" name="Google Shape;123;p23"/>
          <p:cNvSpPr txBox="1"/>
          <p:nvPr>
            <p:ph idx="10" type="dt"/>
          </p:nvPr>
        </p:nvSpPr>
        <p:spPr>
          <a:xfrm>
            <a:off x="6448991" y="6441019"/>
            <a:ext cx="158131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4" name="Google Shape;124;p23"/>
          <p:cNvSpPr txBox="1"/>
          <p:nvPr>
            <p:ph idx="11" type="ftr"/>
          </p:nvPr>
        </p:nvSpPr>
        <p:spPr>
          <a:xfrm>
            <a:off x="2525022" y="6441019"/>
            <a:ext cx="3824978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5" name="Google Shape;125;p23"/>
          <p:cNvSpPr txBox="1"/>
          <p:nvPr>
            <p:ph idx="12" type="sldNum"/>
          </p:nvPr>
        </p:nvSpPr>
        <p:spPr>
          <a:xfrm>
            <a:off x="8030310" y="6441019"/>
            <a:ext cx="773723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spcAft>
                <a:spcPts val="0"/>
              </a:spcAft>
              <a:buNone/>
              <a:defRPr/>
            </a:lvl1pPr>
            <a:lvl2pPr indent="0" lvl="1" marL="0" algn="r">
              <a:spcBef>
                <a:spcPts val="0"/>
              </a:spcBef>
              <a:spcAft>
                <a:spcPts val="0"/>
              </a:spcAft>
              <a:buNone/>
              <a:defRPr/>
            </a:lvl2pPr>
            <a:lvl3pPr indent="0" lvl="2" marL="0" algn="r">
              <a:spcBef>
                <a:spcPts val="0"/>
              </a:spcBef>
              <a:spcAft>
                <a:spcPts val="0"/>
              </a:spcAft>
              <a:buNone/>
              <a:defRPr/>
            </a:lvl3pPr>
            <a:lvl4pPr indent="0" lvl="3" marL="0" algn="r">
              <a:spcBef>
                <a:spcPts val="0"/>
              </a:spcBef>
              <a:spcAft>
                <a:spcPts val="0"/>
              </a:spcAft>
              <a:buNone/>
              <a:defRPr/>
            </a:lvl4pPr>
            <a:lvl5pPr indent="0" lvl="4" marL="0" algn="r">
              <a:spcBef>
                <a:spcPts val="0"/>
              </a:spcBef>
              <a:spcAft>
                <a:spcPts val="0"/>
              </a:spcAft>
              <a:buNone/>
              <a:defRPr/>
            </a:lvl5pPr>
            <a:lvl6pPr indent="0" lvl="5" marL="0" algn="r">
              <a:spcBef>
                <a:spcPts val="0"/>
              </a:spcBef>
              <a:spcAft>
                <a:spcPts val="0"/>
              </a:spcAft>
              <a:buNone/>
              <a:defRPr/>
            </a:lvl6pPr>
            <a:lvl7pPr indent="0" lvl="6" marL="0" algn="r">
              <a:spcBef>
                <a:spcPts val="0"/>
              </a:spcBef>
              <a:spcAft>
                <a:spcPts val="0"/>
              </a:spcAft>
              <a:buNone/>
              <a:defRPr/>
            </a:lvl7pPr>
            <a:lvl8pPr indent="0" lvl="7" marL="0" algn="r">
              <a:spcBef>
                <a:spcPts val="0"/>
              </a:spcBef>
              <a:spcAft>
                <a:spcPts val="0"/>
              </a:spcAft>
              <a:buNone/>
              <a:defRPr/>
            </a:lvl8pPr>
            <a:lvl9pPr indent="0" lvl="8" marL="0" algn="r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descr="Save_the_Children_logo.png" id="126" name="Google Shape;126;p23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437660" y="6425702"/>
            <a:ext cx="1861366" cy="38044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tatement 3">
  <p:cSld name="Statement 3"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2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rgbClr val="FA0007"/>
              </a:gs>
              <a:gs pos="40000">
                <a:srgbClr val="FA0007"/>
              </a:gs>
              <a:gs pos="100000">
                <a:srgbClr val="761706"/>
              </a:gs>
            </a:gsLst>
            <a:lin ang="18900000" scaled="0"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chemeClr val="lt1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129" name="Google Shape;129;p24"/>
          <p:cNvSpPr/>
          <p:nvPr>
            <p:ph idx="2" type="pic"/>
          </p:nvPr>
        </p:nvSpPr>
        <p:spPr>
          <a:xfrm>
            <a:off x="4910667" y="4233416"/>
            <a:ext cx="2253884" cy="625148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hank you" showMasterSp="0">
  <p:cSld name="Thank you"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25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rgbClr val="FA0007"/>
              </a:gs>
              <a:gs pos="40000">
                <a:srgbClr val="FA0007"/>
              </a:gs>
              <a:gs pos="100000">
                <a:srgbClr val="761706"/>
              </a:gs>
            </a:gsLst>
            <a:lin ang="18900000" scaled="0"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chemeClr val="lt1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pic>
        <p:nvPicPr>
          <p:cNvPr descr="Thank_you_STC_logo_lockup.png" id="132" name="Google Shape;132;p25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2392617" y="2113411"/>
            <a:ext cx="4355592" cy="202387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ave the Children header" showMasterSp="0">
  <p:cSld name="Save the Children header"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2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rgbClr val="FA0007"/>
              </a:gs>
              <a:gs pos="40000">
                <a:srgbClr val="FA0007"/>
              </a:gs>
              <a:gs pos="100000">
                <a:srgbClr val="761706"/>
              </a:gs>
            </a:gsLst>
            <a:lin ang="18900000" scaled="0"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chemeClr val="lt1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135" name="Google Shape;135;p26"/>
          <p:cNvSpPr/>
          <p:nvPr/>
        </p:nvSpPr>
        <p:spPr>
          <a:xfrm>
            <a:off x="1442676" y="2370672"/>
            <a:ext cx="6255472" cy="1583233"/>
          </a:xfrm>
          <a:prstGeom prst="roundRect">
            <a:avLst>
              <a:gd fmla="val 8552" name="adj"/>
            </a:avLst>
          </a:prstGeom>
          <a:solidFill>
            <a:srgbClr val="FFFFFF"/>
          </a:solidFill>
          <a:ln cap="flat" cmpd="sng" w="9525">
            <a:solidFill>
              <a:srgbClr val="FFFF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3200">
              <a:solidFill>
                <a:srgbClr val="222221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pic>
        <p:nvPicPr>
          <p:cNvPr descr="Save_the_Children_logo.png" id="136" name="Google Shape;136;p26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634139" y="2562159"/>
            <a:ext cx="5872546" cy="120028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Col_NumberedList">
  <p:cSld name="1Col_NumberedList"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27"/>
          <p:cNvSpPr txBox="1"/>
          <p:nvPr>
            <p:ph type="title"/>
          </p:nvPr>
        </p:nvSpPr>
        <p:spPr>
          <a:xfrm>
            <a:off x="482600" y="373653"/>
            <a:ext cx="8077200" cy="820147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Gill Sans"/>
              <a:buNone/>
              <a:defRPr sz="32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9" name="Google Shape;139;p27"/>
          <p:cNvSpPr txBox="1"/>
          <p:nvPr>
            <p:ph idx="1" type="body"/>
          </p:nvPr>
        </p:nvSpPr>
        <p:spPr>
          <a:xfrm>
            <a:off x="495300" y="1865376"/>
            <a:ext cx="8064500" cy="321868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700"/>
              </a:spcBef>
              <a:spcAft>
                <a:spcPts val="0"/>
              </a:spcAft>
              <a:buClr>
                <a:schemeClr val="dk2"/>
              </a:buClr>
              <a:buSzPts val="1080"/>
              <a:buNone/>
              <a:defRPr sz="1800"/>
            </a:lvl1pPr>
            <a:lvl2pPr indent="-228600" lvl="1" marL="914400" algn="l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indent="-277494" lvl="2" marL="1371600" marR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D80021"/>
              </a:buClr>
              <a:buSzPts val="770"/>
              <a:buFont typeface="Noto Sans Symbols"/>
              <a:buChar char="■"/>
              <a:defRPr sz="1400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indent="-259080" lvl="3" marL="1828800" algn="l">
              <a:spcBef>
                <a:spcPts val="0"/>
              </a:spcBef>
              <a:spcAft>
                <a:spcPts val="0"/>
              </a:spcAft>
              <a:buClr>
                <a:srgbClr val="718399"/>
              </a:buClr>
              <a:buSzPts val="480"/>
              <a:buChar char="–"/>
              <a:defRPr sz="1200"/>
            </a:lvl4pPr>
            <a:lvl5pPr indent="-342900" lvl="4" marL="2286000" algn="l"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5pPr>
            <a:lvl6pPr indent="-342900" lvl="5" marL="2743200" algn="l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Column_Subtitle">
  <p:cSld name="1Column_Subtitle">
    <p:spTree>
      <p:nvGrpSpPr>
        <p:cNvPr id="140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28"/>
          <p:cNvSpPr txBox="1"/>
          <p:nvPr>
            <p:ph type="title"/>
          </p:nvPr>
        </p:nvSpPr>
        <p:spPr>
          <a:xfrm>
            <a:off x="482600" y="373653"/>
            <a:ext cx="8077200" cy="820147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Gill Sans"/>
              <a:buNone/>
              <a:defRPr sz="32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2" name="Google Shape;142;p28"/>
          <p:cNvSpPr txBox="1"/>
          <p:nvPr>
            <p:ph idx="1" type="body"/>
          </p:nvPr>
        </p:nvSpPr>
        <p:spPr>
          <a:xfrm>
            <a:off x="495300" y="2621280"/>
            <a:ext cx="8064500" cy="321868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 sz="1800"/>
            </a:lvl1pPr>
            <a:lvl2pPr indent="-228600" lvl="1" marL="914400" algn="l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2pPr>
            <a:lvl3pPr indent="-264160" lvl="2" marL="1371600" marR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8D9EB2"/>
              </a:buClr>
              <a:buSzPts val="560"/>
              <a:buFont typeface="Noto Sans Symbols"/>
              <a:buChar char="■"/>
              <a:defRPr sz="1400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indent="-256794" lvl="3" marL="18288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4"/>
              <a:buChar char="–"/>
              <a:defRPr sz="1200"/>
            </a:lvl4pPr>
            <a:lvl5pPr indent="-342900" lvl="4" marL="2286000" algn="l"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5pPr>
            <a:lvl6pPr indent="-342900" lvl="5" marL="2743200" algn="l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43" name="Google Shape;143;p28"/>
          <p:cNvSpPr txBox="1"/>
          <p:nvPr>
            <p:ph idx="2" type="body"/>
          </p:nvPr>
        </p:nvSpPr>
        <p:spPr>
          <a:xfrm>
            <a:off x="495300" y="1865376"/>
            <a:ext cx="8064500" cy="48768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Clr>
                <a:srgbClr val="D50B26"/>
              </a:buClr>
              <a:buSzPts val="1800"/>
              <a:buNone/>
              <a:defRPr b="1">
                <a:solidFill>
                  <a:srgbClr val="D50B26"/>
                </a:solidFill>
              </a:defRPr>
            </a:lvl1pPr>
            <a:lvl2pPr indent="-228600" lvl="1" marL="914400" algn="l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2pPr>
            <a:lvl3pPr indent="-342900" lvl="2" marL="1371600" algn="l"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3pPr>
            <a:lvl4pPr indent="-342900" lvl="3" marL="1828800" algn="l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04800" lvl="4" marL="2286000" algn="l">
              <a:spcBef>
                <a:spcPts val="600"/>
              </a:spcBef>
              <a:spcAft>
                <a:spcPts val="0"/>
              </a:spcAft>
              <a:buSzPts val="1200"/>
              <a:buChar char="•"/>
              <a:defRPr/>
            </a:lvl5pPr>
            <a:lvl6pPr indent="-342900" lvl="5" marL="2743200" algn="l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hank you" showMasterSp="0">
  <p:cSld name="Thank you">
    <p:spTree>
      <p:nvGrpSpPr>
        <p:cNvPr id="156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p1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rgbClr val="FA0007"/>
              </a:gs>
              <a:gs pos="40000">
                <a:srgbClr val="FA0007"/>
              </a:gs>
              <a:gs pos="100000">
                <a:srgbClr val="761706"/>
              </a:gs>
            </a:gsLst>
            <a:lin ang="18900000" scaled="0"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FFFFFF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pic>
        <p:nvPicPr>
          <p:cNvPr descr="Thank_you_STC_logo_lockup.png" id="158" name="Google Shape;158;p13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2392363" y="2112963"/>
            <a:ext cx="4356100" cy="202406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Column_Subtitle">
  <p:cSld name="1Column_Subtitle">
    <p:spTree>
      <p:nvGrpSpPr>
        <p:cNvPr id="168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p30"/>
          <p:cNvSpPr txBox="1"/>
          <p:nvPr>
            <p:ph type="title"/>
          </p:nvPr>
        </p:nvSpPr>
        <p:spPr>
          <a:xfrm>
            <a:off x="482600" y="373653"/>
            <a:ext cx="8077200" cy="82014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3200">
                <a:solidFill>
                  <a:schemeClr val="dk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0" name="Google Shape;170;p30"/>
          <p:cNvSpPr txBox="1"/>
          <p:nvPr>
            <p:ph idx="1" type="body"/>
          </p:nvPr>
        </p:nvSpPr>
        <p:spPr>
          <a:xfrm>
            <a:off x="495300" y="2621280"/>
            <a:ext cx="8064500" cy="32186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97180" lvl="0" marL="457200" algn="l">
              <a:spcBef>
                <a:spcPts val="700"/>
              </a:spcBef>
              <a:spcAft>
                <a:spcPts val="0"/>
              </a:spcAft>
              <a:buSzPts val="1080"/>
              <a:buChar char="■"/>
              <a:defRPr sz="1800"/>
            </a:lvl1pPr>
            <a:lvl2pPr indent="-279400" lvl="1" marL="914400" algn="l">
              <a:spcBef>
                <a:spcPts val="550"/>
              </a:spcBef>
              <a:spcAft>
                <a:spcPts val="0"/>
              </a:spcAft>
              <a:buSzPts val="800"/>
              <a:buChar char="■"/>
              <a:defRPr sz="1600"/>
            </a:lvl2pPr>
            <a:lvl3pPr indent="-264160" lvl="2" marL="1371600" marR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8D9EB2"/>
              </a:buClr>
              <a:buSzPts val="560"/>
              <a:buFont typeface="Noto Sans Symbols"/>
              <a:buChar char="■"/>
              <a:defRPr sz="1400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indent="-256794" lvl="3" marL="1828800" algn="l">
              <a:spcBef>
                <a:spcPts val="400"/>
              </a:spcBef>
              <a:spcAft>
                <a:spcPts val="0"/>
              </a:spcAft>
              <a:buSzPts val="444"/>
              <a:buChar char="■"/>
              <a:defRPr sz="1200"/>
            </a:lvl4pPr>
            <a:lvl5pPr indent="-228600" lvl="4" marL="2286000" algn="l">
              <a:spcBef>
                <a:spcPts val="40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360"/>
              </a:spcBef>
              <a:spcAft>
                <a:spcPts val="0"/>
              </a:spcAft>
              <a:buSzPts val="1800"/>
              <a:buNone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9pPr>
          </a:lstStyle>
          <a:p/>
        </p:txBody>
      </p:sp>
      <p:sp>
        <p:nvSpPr>
          <p:cNvPr id="171" name="Google Shape;171;p30"/>
          <p:cNvSpPr txBox="1"/>
          <p:nvPr>
            <p:ph idx="2" type="body"/>
          </p:nvPr>
        </p:nvSpPr>
        <p:spPr>
          <a:xfrm>
            <a:off x="495300" y="1865376"/>
            <a:ext cx="8064500" cy="48768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700"/>
              </a:spcBef>
              <a:spcAft>
                <a:spcPts val="0"/>
              </a:spcAft>
              <a:buSzPts val="1080"/>
              <a:buNone/>
              <a:defRPr b="1">
                <a:solidFill>
                  <a:srgbClr val="D50B26"/>
                </a:solidFill>
              </a:defRPr>
            </a:lvl1pPr>
            <a:lvl2pPr indent="-285750" lvl="1" marL="914400" algn="l">
              <a:spcBef>
                <a:spcPts val="550"/>
              </a:spcBef>
              <a:spcAft>
                <a:spcPts val="0"/>
              </a:spcAft>
              <a:buSzPts val="900"/>
              <a:buChar char="■"/>
              <a:defRPr/>
            </a:lvl2pPr>
            <a:lvl3pPr indent="-274319" lvl="2" marL="1371600" algn="l">
              <a:spcBef>
                <a:spcPts val="500"/>
              </a:spcBef>
              <a:spcAft>
                <a:spcPts val="0"/>
              </a:spcAft>
              <a:buSzPts val="720"/>
              <a:buChar char="■"/>
              <a:defRPr/>
            </a:lvl3pPr>
            <a:lvl4pPr indent="-272033" lvl="3" marL="1828800" algn="l">
              <a:spcBef>
                <a:spcPts val="400"/>
              </a:spcBef>
              <a:spcAft>
                <a:spcPts val="0"/>
              </a:spcAft>
              <a:buSzPts val="684"/>
              <a:buChar char="■"/>
              <a:defRPr/>
            </a:lvl4pPr>
            <a:lvl5pPr indent="-228600" lvl="4" marL="2286000" algn="l">
              <a:spcBef>
                <a:spcPts val="40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360"/>
              </a:spcBef>
              <a:spcAft>
                <a:spcPts val="0"/>
              </a:spcAft>
              <a:buSzPts val="1800"/>
              <a:buNone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>
  <p:cSld name="Title and Content"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11"/>
          <p:cNvSpPr txBox="1"/>
          <p:nvPr>
            <p:ph type="title"/>
          </p:nvPr>
        </p:nvSpPr>
        <p:spPr>
          <a:xfrm>
            <a:off x="424634" y="202995"/>
            <a:ext cx="8282640" cy="506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2" name="Google Shape;42;p11"/>
          <p:cNvSpPr txBox="1"/>
          <p:nvPr>
            <p:ph idx="1" type="body"/>
          </p:nvPr>
        </p:nvSpPr>
        <p:spPr>
          <a:xfrm>
            <a:off x="431147" y="1600200"/>
            <a:ext cx="8276127" cy="470693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indent="-228600" lvl="1" marL="914400" algn="l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2pPr>
            <a:lvl3pPr indent="-342900" lvl="2" marL="1371600" algn="l"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3pPr>
            <a:lvl4pPr indent="-342900" lvl="3" marL="1828800" algn="l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5pPr>
            <a:lvl6pPr indent="-342900" lvl="5" marL="2743200" algn="l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3" name="Google Shape;43;p11"/>
          <p:cNvSpPr txBox="1"/>
          <p:nvPr>
            <p:ph idx="10" type="dt"/>
          </p:nvPr>
        </p:nvSpPr>
        <p:spPr>
          <a:xfrm>
            <a:off x="6448991" y="6441019"/>
            <a:ext cx="158131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11"/>
          <p:cNvSpPr txBox="1"/>
          <p:nvPr>
            <p:ph idx="11" type="ftr"/>
          </p:nvPr>
        </p:nvSpPr>
        <p:spPr>
          <a:xfrm>
            <a:off x="2525022" y="6441019"/>
            <a:ext cx="3824978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5" name="Google Shape;45;p11"/>
          <p:cNvSpPr txBox="1"/>
          <p:nvPr>
            <p:ph idx="12" type="sldNum"/>
          </p:nvPr>
        </p:nvSpPr>
        <p:spPr>
          <a:xfrm>
            <a:off x="8030310" y="6441019"/>
            <a:ext cx="773723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spcAft>
                <a:spcPts val="0"/>
              </a:spcAft>
              <a:buNone/>
              <a:defRPr/>
            </a:lvl1pPr>
            <a:lvl2pPr indent="0" lvl="1" marL="0" algn="r">
              <a:spcBef>
                <a:spcPts val="0"/>
              </a:spcBef>
              <a:spcAft>
                <a:spcPts val="0"/>
              </a:spcAft>
              <a:buNone/>
              <a:defRPr/>
            </a:lvl2pPr>
            <a:lvl3pPr indent="0" lvl="2" marL="0" algn="r">
              <a:spcBef>
                <a:spcPts val="0"/>
              </a:spcBef>
              <a:spcAft>
                <a:spcPts val="0"/>
              </a:spcAft>
              <a:buNone/>
              <a:defRPr/>
            </a:lvl3pPr>
            <a:lvl4pPr indent="0" lvl="3" marL="0" algn="r">
              <a:spcBef>
                <a:spcPts val="0"/>
              </a:spcBef>
              <a:spcAft>
                <a:spcPts val="0"/>
              </a:spcAft>
              <a:buNone/>
              <a:defRPr/>
            </a:lvl4pPr>
            <a:lvl5pPr indent="0" lvl="4" marL="0" algn="r">
              <a:spcBef>
                <a:spcPts val="0"/>
              </a:spcBef>
              <a:spcAft>
                <a:spcPts val="0"/>
              </a:spcAft>
              <a:buNone/>
              <a:defRPr/>
            </a:lvl5pPr>
            <a:lvl6pPr indent="0" lvl="5" marL="0" algn="r">
              <a:spcBef>
                <a:spcPts val="0"/>
              </a:spcBef>
              <a:spcAft>
                <a:spcPts val="0"/>
              </a:spcAft>
              <a:buNone/>
              <a:defRPr/>
            </a:lvl6pPr>
            <a:lvl7pPr indent="0" lvl="6" marL="0" algn="r">
              <a:spcBef>
                <a:spcPts val="0"/>
              </a:spcBef>
              <a:spcAft>
                <a:spcPts val="0"/>
              </a:spcAft>
              <a:buNone/>
              <a:defRPr/>
            </a:lvl7pPr>
            <a:lvl8pPr indent="0" lvl="7" marL="0" algn="r">
              <a:spcBef>
                <a:spcPts val="0"/>
              </a:spcBef>
              <a:spcAft>
                <a:spcPts val="0"/>
              </a:spcAft>
              <a:buNone/>
              <a:defRPr/>
            </a:lvl8pPr>
            <a:lvl9pPr indent="0" lvl="8" marL="0" algn="r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46" name="Google Shape;46;p11"/>
          <p:cNvSpPr txBox="1"/>
          <p:nvPr>
            <p:ph idx="2" type="body"/>
          </p:nvPr>
        </p:nvSpPr>
        <p:spPr>
          <a:xfrm>
            <a:off x="425286" y="705600"/>
            <a:ext cx="8282151" cy="36353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Clr>
                <a:srgbClr val="222221"/>
              </a:buClr>
              <a:buSzPts val="2500"/>
              <a:buNone/>
              <a:defRPr b="0" sz="2500">
                <a:solidFill>
                  <a:srgbClr val="222221"/>
                </a:solidFill>
              </a:defRPr>
            </a:lvl1pPr>
            <a:lvl2pPr indent="-228600" lvl="1" marL="914400" algn="l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500"/>
              <a:buNone/>
              <a:defRPr sz="2500"/>
            </a:lvl2pPr>
            <a:lvl3pPr indent="-228600" lvl="2" marL="1371600" algn="l">
              <a:spcBef>
                <a:spcPts val="600"/>
              </a:spcBef>
              <a:spcAft>
                <a:spcPts val="0"/>
              </a:spcAft>
              <a:buSzPts val="2500"/>
              <a:buNone/>
              <a:defRPr sz="2500"/>
            </a:lvl3pPr>
            <a:lvl4pPr indent="-228600" lvl="3" marL="1828800" algn="l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500"/>
              <a:buNone/>
              <a:defRPr sz="2500"/>
            </a:lvl4pPr>
            <a:lvl5pPr indent="-228600" lvl="4" marL="2286000" algn="l">
              <a:spcBef>
                <a:spcPts val="600"/>
              </a:spcBef>
              <a:spcAft>
                <a:spcPts val="0"/>
              </a:spcAft>
              <a:buSzPts val="2500"/>
              <a:buNone/>
              <a:defRPr sz="2500"/>
            </a:lvl5pPr>
            <a:lvl6pPr indent="-228600" lvl="5" marL="2743200" algn="l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500"/>
              <a:buNone/>
              <a:defRPr b="0" i="0" sz="2500">
                <a:latin typeface="Gill Sans"/>
                <a:ea typeface="Gill Sans"/>
                <a:cs typeface="Gill Sans"/>
                <a:sym typeface="Gill Sans"/>
              </a:defRPr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1Column_Subtitle">
  <p:cSld name="1_1Column_Subtitle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172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p31"/>
          <p:cNvSpPr/>
          <p:nvPr/>
        </p:nvSpPr>
        <p:spPr>
          <a:xfrm>
            <a:off x="774700" y="0"/>
            <a:ext cx="8369300" cy="6858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rPr>
              <a:t>av</a:t>
            </a:r>
            <a:endParaRPr sz="1800">
              <a:solidFill>
                <a:srgbClr val="FFFFFF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174" name="Google Shape;174;p31"/>
          <p:cNvSpPr/>
          <p:nvPr/>
        </p:nvSpPr>
        <p:spPr>
          <a:xfrm>
            <a:off x="0" y="1295400"/>
            <a:ext cx="533400" cy="228600"/>
          </a:xfrm>
          <a:prstGeom prst="rect">
            <a:avLst/>
          </a:prstGeom>
          <a:solidFill>
            <a:srgbClr val="71839A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718399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175" name="Google Shape;175;p31"/>
          <p:cNvSpPr/>
          <p:nvPr/>
        </p:nvSpPr>
        <p:spPr>
          <a:xfrm>
            <a:off x="603250" y="1295400"/>
            <a:ext cx="8553450" cy="228600"/>
          </a:xfrm>
          <a:prstGeom prst="rect">
            <a:avLst/>
          </a:prstGeom>
          <a:solidFill>
            <a:srgbClr val="D8002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cxnSp>
        <p:nvCxnSpPr>
          <p:cNvPr id="176" name="Google Shape;176;p31"/>
          <p:cNvCxnSpPr/>
          <p:nvPr/>
        </p:nvCxnSpPr>
        <p:spPr>
          <a:xfrm>
            <a:off x="0" y="6172200"/>
            <a:ext cx="9144000" cy="0"/>
          </a:xfrm>
          <a:prstGeom prst="straightConnector1">
            <a:avLst/>
          </a:prstGeom>
          <a:noFill/>
          <a:ln cap="flat" cmpd="sng" w="12700">
            <a:solidFill>
              <a:srgbClr val="718399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descr="485&amp;k-[Converted].png" id="177" name="Google Shape;177;p3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708775" y="6208713"/>
            <a:ext cx="1962150" cy="471487"/>
          </a:xfrm>
          <a:prstGeom prst="rect">
            <a:avLst/>
          </a:prstGeom>
          <a:noFill/>
          <a:ln>
            <a:noFill/>
          </a:ln>
        </p:spPr>
      </p:pic>
      <p:sp>
        <p:nvSpPr>
          <p:cNvPr id="178" name="Google Shape;178;p31"/>
          <p:cNvSpPr txBox="1"/>
          <p:nvPr>
            <p:ph type="title"/>
          </p:nvPr>
        </p:nvSpPr>
        <p:spPr>
          <a:xfrm>
            <a:off x="482600" y="373653"/>
            <a:ext cx="8077200" cy="82014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3200">
                <a:solidFill>
                  <a:schemeClr val="dk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9" name="Google Shape;179;p31"/>
          <p:cNvSpPr txBox="1"/>
          <p:nvPr>
            <p:ph idx="1" type="body"/>
          </p:nvPr>
        </p:nvSpPr>
        <p:spPr>
          <a:xfrm>
            <a:off x="495300" y="2621280"/>
            <a:ext cx="8064500" cy="32186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97180" lvl="0" marL="457200" algn="l">
              <a:spcBef>
                <a:spcPts val="700"/>
              </a:spcBef>
              <a:spcAft>
                <a:spcPts val="0"/>
              </a:spcAft>
              <a:buSzPts val="1080"/>
              <a:buChar char="■"/>
              <a:defRPr sz="1800"/>
            </a:lvl1pPr>
            <a:lvl2pPr indent="-279400" lvl="1" marL="914400" algn="l">
              <a:spcBef>
                <a:spcPts val="550"/>
              </a:spcBef>
              <a:spcAft>
                <a:spcPts val="0"/>
              </a:spcAft>
              <a:buSzPts val="800"/>
              <a:buChar char="■"/>
              <a:defRPr sz="1600"/>
            </a:lvl2pPr>
            <a:lvl3pPr indent="-264160" lvl="2" marL="1371600" marR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8D9EB2"/>
              </a:buClr>
              <a:buSzPts val="560"/>
              <a:buFont typeface="Noto Sans Symbols"/>
              <a:buChar char="■"/>
              <a:defRPr sz="1400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indent="-256794" lvl="3" marL="1828800" algn="l">
              <a:spcBef>
                <a:spcPts val="400"/>
              </a:spcBef>
              <a:spcAft>
                <a:spcPts val="0"/>
              </a:spcAft>
              <a:buSzPts val="444"/>
              <a:buChar char="■"/>
              <a:defRPr sz="1200"/>
            </a:lvl4pPr>
            <a:lvl5pPr indent="-228600" lvl="4" marL="2286000" algn="l">
              <a:spcBef>
                <a:spcPts val="40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360"/>
              </a:spcBef>
              <a:spcAft>
                <a:spcPts val="0"/>
              </a:spcAft>
              <a:buSzPts val="1800"/>
              <a:buNone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9pPr>
          </a:lstStyle>
          <a:p/>
        </p:txBody>
      </p:sp>
      <p:sp>
        <p:nvSpPr>
          <p:cNvPr id="180" name="Google Shape;180;p31"/>
          <p:cNvSpPr txBox="1"/>
          <p:nvPr>
            <p:ph idx="2" type="body"/>
          </p:nvPr>
        </p:nvSpPr>
        <p:spPr>
          <a:xfrm>
            <a:off x="495300" y="1865376"/>
            <a:ext cx="8064500" cy="48768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700"/>
              </a:spcBef>
              <a:spcAft>
                <a:spcPts val="0"/>
              </a:spcAft>
              <a:buSzPts val="1080"/>
              <a:buNone/>
              <a:defRPr b="1">
                <a:solidFill>
                  <a:srgbClr val="D50B26"/>
                </a:solidFill>
              </a:defRPr>
            </a:lvl1pPr>
            <a:lvl2pPr indent="-285750" lvl="1" marL="914400" algn="l">
              <a:spcBef>
                <a:spcPts val="550"/>
              </a:spcBef>
              <a:spcAft>
                <a:spcPts val="0"/>
              </a:spcAft>
              <a:buSzPts val="900"/>
              <a:buChar char="■"/>
              <a:defRPr/>
            </a:lvl2pPr>
            <a:lvl3pPr indent="-274319" lvl="2" marL="1371600" algn="l">
              <a:spcBef>
                <a:spcPts val="500"/>
              </a:spcBef>
              <a:spcAft>
                <a:spcPts val="0"/>
              </a:spcAft>
              <a:buSzPts val="720"/>
              <a:buChar char="■"/>
              <a:defRPr/>
            </a:lvl3pPr>
            <a:lvl4pPr indent="-272033" lvl="3" marL="1828800" algn="l">
              <a:spcBef>
                <a:spcPts val="400"/>
              </a:spcBef>
              <a:spcAft>
                <a:spcPts val="0"/>
              </a:spcAft>
              <a:buSzPts val="684"/>
              <a:buChar char="■"/>
              <a:defRPr/>
            </a:lvl4pPr>
            <a:lvl5pPr indent="-228600" lvl="4" marL="2286000" algn="l">
              <a:spcBef>
                <a:spcPts val="40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360"/>
              </a:spcBef>
              <a:spcAft>
                <a:spcPts val="0"/>
              </a:spcAft>
              <a:buSzPts val="1800"/>
              <a:buNone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 (Asian Child)" showMasterSp="0">
  <p:cSld name="Title Slide (Asian Child)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18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p32"/>
          <p:cNvSpPr/>
          <p:nvPr/>
        </p:nvSpPr>
        <p:spPr>
          <a:xfrm>
            <a:off x="0" y="5970588"/>
            <a:ext cx="9144000" cy="887412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183" name="Google Shape;183;p32"/>
          <p:cNvSpPr/>
          <p:nvPr/>
        </p:nvSpPr>
        <p:spPr>
          <a:xfrm>
            <a:off x="-9525" y="6070600"/>
            <a:ext cx="2295525" cy="696913"/>
          </a:xfrm>
          <a:prstGeom prst="rect">
            <a:avLst/>
          </a:prstGeom>
          <a:solidFill>
            <a:srgbClr val="D8002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184" name="Google Shape;184;p32"/>
          <p:cNvSpPr/>
          <p:nvPr/>
        </p:nvSpPr>
        <p:spPr>
          <a:xfrm>
            <a:off x="2371725" y="6070600"/>
            <a:ext cx="6784975" cy="685800"/>
          </a:xfrm>
          <a:prstGeom prst="rect">
            <a:avLst/>
          </a:prstGeom>
          <a:solidFill>
            <a:srgbClr val="8D9EB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pic>
        <p:nvPicPr>
          <p:cNvPr descr="485&amp;k-[Converted].png" id="185" name="Google Shape;185;p3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708775" y="6208713"/>
            <a:ext cx="1962150" cy="471487"/>
          </a:xfrm>
          <a:prstGeom prst="rect">
            <a:avLst/>
          </a:prstGeom>
          <a:noFill/>
          <a:ln>
            <a:noFill/>
          </a:ln>
        </p:spPr>
      </p:pic>
      <p:sp>
        <p:nvSpPr>
          <p:cNvPr id="186" name="Google Shape;186;p32"/>
          <p:cNvSpPr txBox="1"/>
          <p:nvPr>
            <p:ph type="title"/>
          </p:nvPr>
        </p:nvSpPr>
        <p:spPr>
          <a:xfrm>
            <a:off x="879190" y="2311400"/>
            <a:ext cx="7848600" cy="27178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600" cap="none">
                <a:latin typeface="Gill Sans"/>
                <a:ea typeface="Gill Sans"/>
                <a:cs typeface="Gill Sans"/>
                <a:sym typeface="Gill Sans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87" name="Google Shape;187;p32"/>
          <p:cNvSpPr txBox="1"/>
          <p:nvPr>
            <p:ph idx="1" type="body"/>
          </p:nvPr>
        </p:nvSpPr>
        <p:spPr>
          <a:xfrm>
            <a:off x="812344" y="5054600"/>
            <a:ext cx="7848600" cy="711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r">
              <a:spcBef>
                <a:spcPts val="700"/>
              </a:spcBef>
              <a:spcAft>
                <a:spcPts val="0"/>
              </a:spcAft>
              <a:buSzPts val="840"/>
              <a:buNone/>
              <a:defRPr b="0" i="1" sz="1400"/>
            </a:lvl1pPr>
            <a:lvl2pPr indent="-228600" lvl="1" marL="914400" algn="r">
              <a:spcBef>
                <a:spcPts val="550"/>
              </a:spcBef>
              <a:spcAft>
                <a:spcPts val="0"/>
              </a:spcAft>
              <a:buSzPts val="800"/>
              <a:buNone/>
              <a:defRPr/>
            </a:lvl2pPr>
            <a:lvl3pPr indent="-228600" lvl="2" marL="1371600" algn="r">
              <a:spcBef>
                <a:spcPts val="500"/>
              </a:spcBef>
              <a:spcAft>
                <a:spcPts val="0"/>
              </a:spcAft>
              <a:buSzPts val="560"/>
              <a:buNone/>
              <a:defRPr/>
            </a:lvl3pPr>
            <a:lvl4pPr indent="-228600" lvl="3" marL="1828800" algn="r">
              <a:spcBef>
                <a:spcPts val="400"/>
              </a:spcBef>
              <a:spcAft>
                <a:spcPts val="0"/>
              </a:spcAft>
              <a:buSzPts val="456"/>
              <a:buNone/>
              <a:defRPr/>
            </a:lvl4pPr>
            <a:lvl5pPr indent="-228600" lvl="4" marL="2286000" algn="r">
              <a:spcBef>
                <a:spcPts val="400"/>
              </a:spcBef>
              <a:spcAft>
                <a:spcPts val="0"/>
              </a:spcAft>
              <a:buSzPts val="1300"/>
              <a:buNone/>
              <a:defRPr/>
            </a:lvl5pPr>
            <a:lvl6pPr indent="-228600" lvl="5" marL="2743200" algn="l">
              <a:spcBef>
                <a:spcPts val="360"/>
              </a:spcBef>
              <a:spcAft>
                <a:spcPts val="0"/>
              </a:spcAft>
              <a:buSzPts val="1800"/>
              <a:buNone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Title Slide (African Child)" showMasterSp="0">
  <p:cSld name="1_Title Slide (African Child)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188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p33"/>
          <p:cNvSpPr/>
          <p:nvPr/>
        </p:nvSpPr>
        <p:spPr>
          <a:xfrm>
            <a:off x="0" y="5970588"/>
            <a:ext cx="9144000" cy="887412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190" name="Google Shape;190;p33"/>
          <p:cNvSpPr/>
          <p:nvPr/>
        </p:nvSpPr>
        <p:spPr>
          <a:xfrm>
            <a:off x="-9525" y="6070600"/>
            <a:ext cx="2295525" cy="696913"/>
          </a:xfrm>
          <a:prstGeom prst="rect">
            <a:avLst/>
          </a:prstGeom>
          <a:solidFill>
            <a:srgbClr val="D8002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191" name="Google Shape;191;p33"/>
          <p:cNvSpPr/>
          <p:nvPr/>
        </p:nvSpPr>
        <p:spPr>
          <a:xfrm>
            <a:off x="2371725" y="6070600"/>
            <a:ext cx="6784975" cy="685800"/>
          </a:xfrm>
          <a:prstGeom prst="rect">
            <a:avLst/>
          </a:prstGeom>
          <a:solidFill>
            <a:srgbClr val="8D9EB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pic>
        <p:nvPicPr>
          <p:cNvPr descr="485&amp;k-[Converted].png" id="192" name="Google Shape;192;p3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708775" y="6208713"/>
            <a:ext cx="1962150" cy="471487"/>
          </a:xfrm>
          <a:prstGeom prst="rect">
            <a:avLst/>
          </a:prstGeom>
          <a:noFill/>
          <a:ln>
            <a:noFill/>
          </a:ln>
        </p:spPr>
      </p:pic>
      <p:sp>
        <p:nvSpPr>
          <p:cNvPr id="193" name="Google Shape;193;p33"/>
          <p:cNvSpPr txBox="1"/>
          <p:nvPr>
            <p:ph type="title"/>
          </p:nvPr>
        </p:nvSpPr>
        <p:spPr>
          <a:xfrm>
            <a:off x="879190" y="2311400"/>
            <a:ext cx="7848600" cy="27178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600" cap="none">
                <a:latin typeface="Gill Sans"/>
                <a:ea typeface="Gill Sans"/>
                <a:cs typeface="Gill Sans"/>
                <a:sym typeface="Gill Sans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4" name="Google Shape;194;p33"/>
          <p:cNvSpPr txBox="1"/>
          <p:nvPr>
            <p:ph idx="1" type="body"/>
          </p:nvPr>
        </p:nvSpPr>
        <p:spPr>
          <a:xfrm>
            <a:off x="790062" y="5054600"/>
            <a:ext cx="7848600" cy="711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r">
              <a:spcBef>
                <a:spcPts val="700"/>
              </a:spcBef>
              <a:spcAft>
                <a:spcPts val="0"/>
              </a:spcAft>
              <a:buSzPts val="840"/>
              <a:buNone/>
              <a:defRPr b="0" i="1" sz="1400"/>
            </a:lvl1pPr>
            <a:lvl2pPr indent="-228600" lvl="1" marL="914400" algn="r">
              <a:spcBef>
                <a:spcPts val="550"/>
              </a:spcBef>
              <a:spcAft>
                <a:spcPts val="0"/>
              </a:spcAft>
              <a:buSzPts val="800"/>
              <a:buNone/>
              <a:defRPr/>
            </a:lvl2pPr>
            <a:lvl3pPr indent="-228600" lvl="2" marL="1371600" algn="r">
              <a:spcBef>
                <a:spcPts val="500"/>
              </a:spcBef>
              <a:spcAft>
                <a:spcPts val="0"/>
              </a:spcAft>
              <a:buSzPts val="560"/>
              <a:buNone/>
              <a:defRPr/>
            </a:lvl3pPr>
            <a:lvl4pPr indent="-228600" lvl="3" marL="1828800" algn="r">
              <a:spcBef>
                <a:spcPts val="400"/>
              </a:spcBef>
              <a:spcAft>
                <a:spcPts val="0"/>
              </a:spcAft>
              <a:buSzPts val="456"/>
              <a:buNone/>
              <a:defRPr/>
            </a:lvl4pPr>
            <a:lvl5pPr indent="-228600" lvl="4" marL="2286000" algn="r">
              <a:spcBef>
                <a:spcPts val="400"/>
              </a:spcBef>
              <a:spcAft>
                <a:spcPts val="0"/>
              </a:spcAft>
              <a:buSzPts val="1300"/>
              <a:buNone/>
              <a:defRPr/>
            </a:lvl5pPr>
            <a:lvl6pPr indent="-228600" lvl="5" marL="2743200" algn="l">
              <a:spcBef>
                <a:spcPts val="360"/>
              </a:spcBef>
              <a:spcAft>
                <a:spcPts val="0"/>
              </a:spcAft>
              <a:buSzPts val="1800"/>
              <a:buNone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2_Title Slide (US Child)" showMasterSp="0">
  <p:cSld name="2_Title Slide (US Child)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195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Google Shape;196;p34"/>
          <p:cNvSpPr/>
          <p:nvPr/>
        </p:nvSpPr>
        <p:spPr>
          <a:xfrm>
            <a:off x="0" y="5970588"/>
            <a:ext cx="9144000" cy="887412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197" name="Google Shape;197;p34"/>
          <p:cNvSpPr/>
          <p:nvPr/>
        </p:nvSpPr>
        <p:spPr>
          <a:xfrm>
            <a:off x="-9525" y="6070600"/>
            <a:ext cx="2295525" cy="696913"/>
          </a:xfrm>
          <a:prstGeom prst="rect">
            <a:avLst/>
          </a:prstGeom>
          <a:solidFill>
            <a:srgbClr val="D8002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198" name="Google Shape;198;p34"/>
          <p:cNvSpPr/>
          <p:nvPr/>
        </p:nvSpPr>
        <p:spPr>
          <a:xfrm>
            <a:off x="2371725" y="6070600"/>
            <a:ext cx="6784975" cy="685800"/>
          </a:xfrm>
          <a:prstGeom prst="rect">
            <a:avLst/>
          </a:prstGeom>
          <a:solidFill>
            <a:srgbClr val="8D9EB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pic>
        <p:nvPicPr>
          <p:cNvPr descr="485&amp;k-[Converted].png" id="199" name="Google Shape;199;p3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708775" y="6208713"/>
            <a:ext cx="1962150" cy="471487"/>
          </a:xfrm>
          <a:prstGeom prst="rect">
            <a:avLst/>
          </a:prstGeom>
          <a:noFill/>
          <a:ln>
            <a:noFill/>
          </a:ln>
        </p:spPr>
      </p:pic>
      <p:sp>
        <p:nvSpPr>
          <p:cNvPr id="200" name="Google Shape;200;p34"/>
          <p:cNvSpPr txBox="1"/>
          <p:nvPr>
            <p:ph type="title"/>
          </p:nvPr>
        </p:nvSpPr>
        <p:spPr>
          <a:xfrm>
            <a:off x="1603598" y="2311400"/>
            <a:ext cx="7135091" cy="27178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600" cap="none">
                <a:latin typeface="Gill Sans"/>
                <a:ea typeface="Gill Sans"/>
                <a:cs typeface="Gill Sans"/>
                <a:sym typeface="Gill Sans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1" name="Google Shape;201;p34"/>
          <p:cNvSpPr txBox="1"/>
          <p:nvPr>
            <p:ph idx="1" type="body"/>
          </p:nvPr>
        </p:nvSpPr>
        <p:spPr>
          <a:xfrm>
            <a:off x="1514470" y="5054600"/>
            <a:ext cx="7135091" cy="711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r">
              <a:spcBef>
                <a:spcPts val="700"/>
              </a:spcBef>
              <a:spcAft>
                <a:spcPts val="0"/>
              </a:spcAft>
              <a:buSzPts val="840"/>
              <a:buNone/>
              <a:defRPr b="0" i="1" sz="1400"/>
            </a:lvl1pPr>
            <a:lvl2pPr indent="-228600" lvl="1" marL="914400" algn="r">
              <a:spcBef>
                <a:spcPts val="550"/>
              </a:spcBef>
              <a:spcAft>
                <a:spcPts val="0"/>
              </a:spcAft>
              <a:buSzPts val="800"/>
              <a:buNone/>
              <a:defRPr/>
            </a:lvl2pPr>
            <a:lvl3pPr indent="-228600" lvl="2" marL="1371600" algn="r">
              <a:spcBef>
                <a:spcPts val="500"/>
              </a:spcBef>
              <a:spcAft>
                <a:spcPts val="0"/>
              </a:spcAft>
              <a:buSzPts val="560"/>
              <a:buNone/>
              <a:defRPr/>
            </a:lvl3pPr>
            <a:lvl4pPr indent="-228600" lvl="3" marL="1828800" algn="r">
              <a:spcBef>
                <a:spcPts val="400"/>
              </a:spcBef>
              <a:spcAft>
                <a:spcPts val="0"/>
              </a:spcAft>
              <a:buSzPts val="456"/>
              <a:buNone/>
              <a:defRPr/>
            </a:lvl4pPr>
            <a:lvl5pPr indent="-228600" lvl="4" marL="2286000" algn="r">
              <a:spcBef>
                <a:spcPts val="400"/>
              </a:spcBef>
              <a:spcAft>
                <a:spcPts val="0"/>
              </a:spcAft>
              <a:buSzPts val="1300"/>
              <a:buNone/>
              <a:defRPr/>
            </a:lvl5pPr>
            <a:lvl6pPr indent="-228600" lvl="5" marL="2743200" algn="l">
              <a:spcBef>
                <a:spcPts val="360"/>
              </a:spcBef>
              <a:spcAft>
                <a:spcPts val="0"/>
              </a:spcAft>
              <a:buSzPts val="1800"/>
              <a:buNone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4_Title Slide (US Child)" showMasterSp="0">
  <p:cSld name="4_Title Slide (US Child)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202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Google Shape;203;p35"/>
          <p:cNvSpPr/>
          <p:nvPr/>
        </p:nvSpPr>
        <p:spPr>
          <a:xfrm>
            <a:off x="0" y="5970588"/>
            <a:ext cx="9144000" cy="887412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204" name="Google Shape;204;p35"/>
          <p:cNvSpPr/>
          <p:nvPr/>
        </p:nvSpPr>
        <p:spPr>
          <a:xfrm>
            <a:off x="-9525" y="6070600"/>
            <a:ext cx="2295525" cy="696913"/>
          </a:xfrm>
          <a:prstGeom prst="rect">
            <a:avLst/>
          </a:prstGeom>
          <a:solidFill>
            <a:srgbClr val="D8002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205" name="Google Shape;205;p35"/>
          <p:cNvSpPr/>
          <p:nvPr/>
        </p:nvSpPr>
        <p:spPr>
          <a:xfrm>
            <a:off x="2371725" y="6070600"/>
            <a:ext cx="6784975" cy="685800"/>
          </a:xfrm>
          <a:prstGeom prst="rect">
            <a:avLst/>
          </a:prstGeom>
          <a:solidFill>
            <a:srgbClr val="8D9EB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pic>
        <p:nvPicPr>
          <p:cNvPr descr="485&amp;k-[Converted].png" id="206" name="Google Shape;206;p3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708775" y="6208713"/>
            <a:ext cx="1962150" cy="471487"/>
          </a:xfrm>
          <a:prstGeom prst="rect">
            <a:avLst/>
          </a:prstGeom>
          <a:noFill/>
          <a:ln>
            <a:noFill/>
          </a:ln>
        </p:spPr>
      </p:pic>
      <p:sp>
        <p:nvSpPr>
          <p:cNvPr id="207" name="Google Shape;207;p35"/>
          <p:cNvSpPr txBox="1"/>
          <p:nvPr>
            <p:ph type="title"/>
          </p:nvPr>
        </p:nvSpPr>
        <p:spPr>
          <a:xfrm>
            <a:off x="990600" y="2311400"/>
            <a:ext cx="7848600" cy="27178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600" cap="none">
                <a:latin typeface="Gill Sans"/>
                <a:ea typeface="Gill Sans"/>
                <a:cs typeface="Gill Sans"/>
                <a:sym typeface="Gill Sans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8" name="Google Shape;208;p35"/>
          <p:cNvSpPr txBox="1"/>
          <p:nvPr>
            <p:ph idx="1" type="body"/>
          </p:nvPr>
        </p:nvSpPr>
        <p:spPr>
          <a:xfrm>
            <a:off x="990600" y="5054600"/>
            <a:ext cx="7848600" cy="711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r">
              <a:spcBef>
                <a:spcPts val="700"/>
              </a:spcBef>
              <a:spcAft>
                <a:spcPts val="0"/>
              </a:spcAft>
              <a:buSzPts val="840"/>
              <a:buNone/>
              <a:defRPr b="0" i="1" sz="1400"/>
            </a:lvl1pPr>
            <a:lvl2pPr indent="-228600" lvl="1" marL="914400" algn="r">
              <a:spcBef>
                <a:spcPts val="550"/>
              </a:spcBef>
              <a:spcAft>
                <a:spcPts val="0"/>
              </a:spcAft>
              <a:buSzPts val="800"/>
              <a:buNone/>
              <a:defRPr/>
            </a:lvl2pPr>
            <a:lvl3pPr indent="-228600" lvl="2" marL="1371600" algn="r">
              <a:spcBef>
                <a:spcPts val="500"/>
              </a:spcBef>
              <a:spcAft>
                <a:spcPts val="0"/>
              </a:spcAft>
              <a:buSzPts val="560"/>
              <a:buNone/>
              <a:defRPr/>
            </a:lvl3pPr>
            <a:lvl4pPr indent="-228600" lvl="3" marL="1828800" algn="r">
              <a:spcBef>
                <a:spcPts val="400"/>
              </a:spcBef>
              <a:spcAft>
                <a:spcPts val="0"/>
              </a:spcAft>
              <a:buSzPts val="456"/>
              <a:buNone/>
              <a:defRPr/>
            </a:lvl4pPr>
            <a:lvl5pPr indent="-228600" lvl="4" marL="2286000" algn="r">
              <a:spcBef>
                <a:spcPts val="400"/>
              </a:spcBef>
              <a:spcAft>
                <a:spcPts val="0"/>
              </a:spcAft>
              <a:buSzPts val="1300"/>
              <a:buNone/>
              <a:defRPr/>
            </a:lvl5pPr>
            <a:lvl6pPr indent="-228600" lvl="5" marL="2743200" algn="l">
              <a:spcBef>
                <a:spcPts val="360"/>
              </a:spcBef>
              <a:spcAft>
                <a:spcPts val="0"/>
              </a:spcAft>
              <a:buSzPts val="1800"/>
              <a:buNone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3_Title Slide (Indian Asian Child)" showMasterSp="0">
  <p:cSld name="3_Title Slide (Indian Asian Child)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209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Google Shape;210;p36"/>
          <p:cNvSpPr/>
          <p:nvPr/>
        </p:nvSpPr>
        <p:spPr>
          <a:xfrm>
            <a:off x="0" y="5970588"/>
            <a:ext cx="9144000" cy="887412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211" name="Google Shape;211;p36"/>
          <p:cNvSpPr/>
          <p:nvPr/>
        </p:nvSpPr>
        <p:spPr>
          <a:xfrm>
            <a:off x="-9525" y="6070600"/>
            <a:ext cx="2295525" cy="696913"/>
          </a:xfrm>
          <a:prstGeom prst="rect">
            <a:avLst/>
          </a:prstGeom>
          <a:solidFill>
            <a:srgbClr val="D8002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212" name="Google Shape;212;p36"/>
          <p:cNvSpPr/>
          <p:nvPr/>
        </p:nvSpPr>
        <p:spPr>
          <a:xfrm>
            <a:off x="2371725" y="6070600"/>
            <a:ext cx="6784975" cy="685800"/>
          </a:xfrm>
          <a:prstGeom prst="rect">
            <a:avLst/>
          </a:prstGeom>
          <a:solidFill>
            <a:srgbClr val="8D9EB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pic>
        <p:nvPicPr>
          <p:cNvPr descr="485&amp;k-[Converted].png" id="213" name="Google Shape;213;p3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708775" y="6208713"/>
            <a:ext cx="1962150" cy="471487"/>
          </a:xfrm>
          <a:prstGeom prst="rect">
            <a:avLst/>
          </a:prstGeom>
          <a:noFill/>
          <a:ln>
            <a:noFill/>
          </a:ln>
        </p:spPr>
      </p:pic>
      <p:sp>
        <p:nvSpPr>
          <p:cNvPr id="214" name="Google Shape;214;p36"/>
          <p:cNvSpPr txBox="1"/>
          <p:nvPr>
            <p:ph type="title"/>
          </p:nvPr>
        </p:nvSpPr>
        <p:spPr>
          <a:xfrm>
            <a:off x="990600" y="2311400"/>
            <a:ext cx="7848600" cy="27178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600" cap="none">
                <a:latin typeface="Gill Sans"/>
                <a:ea typeface="Gill Sans"/>
                <a:cs typeface="Gill Sans"/>
                <a:sym typeface="Gill Sans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5" name="Google Shape;215;p36"/>
          <p:cNvSpPr txBox="1"/>
          <p:nvPr>
            <p:ph idx="1" type="body"/>
          </p:nvPr>
        </p:nvSpPr>
        <p:spPr>
          <a:xfrm>
            <a:off x="990600" y="5054600"/>
            <a:ext cx="7848600" cy="711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r">
              <a:spcBef>
                <a:spcPts val="700"/>
              </a:spcBef>
              <a:spcAft>
                <a:spcPts val="0"/>
              </a:spcAft>
              <a:buSzPts val="840"/>
              <a:buNone/>
              <a:defRPr b="0" i="1" sz="1400"/>
            </a:lvl1pPr>
            <a:lvl2pPr indent="-228600" lvl="1" marL="914400" algn="r">
              <a:spcBef>
                <a:spcPts val="550"/>
              </a:spcBef>
              <a:spcAft>
                <a:spcPts val="0"/>
              </a:spcAft>
              <a:buSzPts val="800"/>
              <a:buNone/>
              <a:defRPr/>
            </a:lvl2pPr>
            <a:lvl3pPr indent="-228600" lvl="2" marL="1371600" algn="r">
              <a:spcBef>
                <a:spcPts val="500"/>
              </a:spcBef>
              <a:spcAft>
                <a:spcPts val="0"/>
              </a:spcAft>
              <a:buSzPts val="560"/>
              <a:buNone/>
              <a:defRPr/>
            </a:lvl3pPr>
            <a:lvl4pPr indent="-228600" lvl="3" marL="1828800" algn="r">
              <a:spcBef>
                <a:spcPts val="400"/>
              </a:spcBef>
              <a:spcAft>
                <a:spcPts val="0"/>
              </a:spcAft>
              <a:buSzPts val="456"/>
              <a:buNone/>
              <a:defRPr/>
            </a:lvl4pPr>
            <a:lvl5pPr indent="-228600" lvl="4" marL="2286000" algn="r">
              <a:spcBef>
                <a:spcPts val="400"/>
              </a:spcBef>
              <a:spcAft>
                <a:spcPts val="0"/>
              </a:spcAft>
              <a:buSzPts val="1300"/>
              <a:buNone/>
              <a:defRPr/>
            </a:lvl5pPr>
            <a:lvl6pPr indent="-228600" lvl="5" marL="2743200" algn="l">
              <a:spcBef>
                <a:spcPts val="360"/>
              </a:spcBef>
              <a:spcAft>
                <a:spcPts val="0"/>
              </a:spcAft>
              <a:buSzPts val="1800"/>
              <a:buNone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Content Divider Slide" showMasterSp="0">
  <p:cSld name="1_Content Divider Slide">
    <p:bg>
      <p:bgPr>
        <a:solidFill>
          <a:schemeClr val="lt1"/>
        </a:solidFill>
      </p:bgPr>
    </p:bg>
    <p:spTree>
      <p:nvGrpSpPr>
        <p:cNvPr id="216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Google Shape;217;p37"/>
          <p:cNvSpPr/>
          <p:nvPr/>
        </p:nvSpPr>
        <p:spPr>
          <a:xfrm>
            <a:off x="0" y="5970588"/>
            <a:ext cx="9144000" cy="887412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218" name="Google Shape;218;p37"/>
          <p:cNvSpPr/>
          <p:nvPr/>
        </p:nvSpPr>
        <p:spPr>
          <a:xfrm>
            <a:off x="-9525" y="6070600"/>
            <a:ext cx="2295525" cy="696913"/>
          </a:xfrm>
          <a:prstGeom prst="rect">
            <a:avLst/>
          </a:prstGeom>
          <a:solidFill>
            <a:srgbClr val="D8002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219" name="Google Shape;219;p37"/>
          <p:cNvSpPr/>
          <p:nvPr/>
        </p:nvSpPr>
        <p:spPr>
          <a:xfrm>
            <a:off x="2371725" y="6070600"/>
            <a:ext cx="6784975" cy="685800"/>
          </a:xfrm>
          <a:prstGeom prst="rect">
            <a:avLst/>
          </a:prstGeom>
          <a:solidFill>
            <a:srgbClr val="8D9EB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pic>
        <p:nvPicPr>
          <p:cNvPr descr="485&amp;k-[Converted].png" id="220" name="Google Shape;220;p37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6708775" y="6208713"/>
            <a:ext cx="1962150" cy="471487"/>
          </a:xfrm>
          <a:prstGeom prst="rect">
            <a:avLst/>
          </a:prstGeom>
          <a:noFill/>
          <a:ln>
            <a:noFill/>
          </a:ln>
        </p:spPr>
      </p:pic>
      <p:sp>
        <p:nvSpPr>
          <p:cNvPr id="221" name="Google Shape;221;p37"/>
          <p:cNvSpPr txBox="1"/>
          <p:nvPr>
            <p:ph type="title"/>
          </p:nvPr>
        </p:nvSpPr>
        <p:spPr>
          <a:xfrm>
            <a:off x="879190" y="2311400"/>
            <a:ext cx="7848600" cy="27178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600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2" name="Google Shape;222;p37"/>
          <p:cNvSpPr txBox="1"/>
          <p:nvPr>
            <p:ph idx="1" type="body"/>
          </p:nvPr>
        </p:nvSpPr>
        <p:spPr>
          <a:xfrm>
            <a:off x="801203" y="5054600"/>
            <a:ext cx="7848600" cy="711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r">
              <a:spcBef>
                <a:spcPts val="700"/>
              </a:spcBef>
              <a:spcAft>
                <a:spcPts val="0"/>
              </a:spcAft>
              <a:buSzPts val="840"/>
              <a:buNone/>
              <a:defRPr b="0" i="1" sz="1400">
                <a:solidFill>
                  <a:schemeClr val="dk1"/>
                </a:solidFill>
              </a:defRPr>
            </a:lvl1pPr>
            <a:lvl2pPr indent="-228600" lvl="1" marL="914400" algn="r">
              <a:spcBef>
                <a:spcPts val="550"/>
              </a:spcBef>
              <a:spcAft>
                <a:spcPts val="0"/>
              </a:spcAft>
              <a:buSzPts val="800"/>
              <a:buNone/>
              <a:defRPr/>
            </a:lvl2pPr>
            <a:lvl3pPr indent="-228600" lvl="2" marL="1371600" algn="r">
              <a:spcBef>
                <a:spcPts val="500"/>
              </a:spcBef>
              <a:spcAft>
                <a:spcPts val="0"/>
              </a:spcAft>
              <a:buSzPts val="560"/>
              <a:buNone/>
              <a:defRPr/>
            </a:lvl3pPr>
            <a:lvl4pPr indent="-228600" lvl="3" marL="1828800" algn="r">
              <a:spcBef>
                <a:spcPts val="400"/>
              </a:spcBef>
              <a:spcAft>
                <a:spcPts val="0"/>
              </a:spcAft>
              <a:buSzPts val="456"/>
              <a:buNone/>
              <a:defRPr/>
            </a:lvl4pPr>
            <a:lvl5pPr indent="-228600" lvl="4" marL="2286000" algn="r">
              <a:spcBef>
                <a:spcPts val="400"/>
              </a:spcBef>
              <a:spcAft>
                <a:spcPts val="0"/>
              </a:spcAft>
              <a:buSzPts val="1300"/>
              <a:buNone/>
              <a:defRPr/>
            </a:lvl5pPr>
            <a:lvl6pPr indent="-228600" lvl="5" marL="2743200" algn="l">
              <a:spcBef>
                <a:spcPts val="360"/>
              </a:spcBef>
              <a:spcAft>
                <a:spcPts val="0"/>
              </a:spcAft>
              <a:buSzPts val="1800"/>
              <a:buNone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Alt_Content Divider Slide" showMasterSp="0">
  <p:cSld name="Alt_Content Divider Slide">
    <p:bg>
      <p:bgPr>
        <a:solidFill>
          <a:schemeClr val="lt1"/>
        </a:solidFill>
      </p:bgPr>
    </p:bg>
    <p:spTree>
      <p:nvGrpSpPr>
        <p:cNvPr id="223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Google Shape;224;p38"/>
          <p:cNvSpPr/>
          <p:nvPr/>
        </p:nvSpPr>
        <p:spPr>
          <a:xfrm>
            <a:off x="0" y="5970588"/>
            <a:ext cx="9144000" cy="887412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225" name="Google Shape;225;p38"/>
          <p:cNvSpPr/>
          <p:nvPr/>
        </p:nvSpPr>
        <p:spPr>
          <a:xfrm>
            <a:off x="-9525" y="6070600"/>
            <a:ext cx="2295525" cy="696913"/>
          </a:xfrm>
          <a:prstGeom prst="rect">
            <a:avLst/>
          </a:prstGeom>
          <a:solidFill>
            <a:srgbClr val="D80019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226" name="Google Shape;226;p38"/>
          <p:cNvSpPr/>
          <p:nvPr/>
        </p:nvSpPr>
        <p:spPr>
          <a:xfrm>
            <a:off x="2371725" y="6070600"/>
            <a:ext cx="6784975" cy="685800"/>
          </a:xfrm>
          <a:prstGeom prst="rect">
            <a:avLst/>
          </a:prstGeom>
          <a:solidFill>
            <a:srgbClr val="8D9EB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pic>
        <p:nvPicPr>
          <p:cNvPr descr="485&amp;k-[Converted].png" id="227" name="Google Shape;227;p38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6708775" y="6208713"/>
            <a:ext cx="1962150" cy="471487"/>
          </a:xfrm>
          <a:prstGeom prst="rect">
            <a:avLst/>
          </a:prstGeom>
          <a:noFill/>
          <a:ln>
            <a:noFill/>
          </a:ln>
        </p:spPr>
      </p:pic>
      <p:sp>
        <p:nvSpPr>
          <p:cNvPr id="228" name="Google Shape;228;p38"/>
          <p:cNvSpPr txBox="1"/>
          <p:nvPr>
            <p:ph type="title"/>
          </p:nvPr>
        </p:nvSpPr>
        <p:spPr>
          <a:xfrm>
            <a:off x="879190" y="2311400"/>
            <a:ext cx="7848600" cy="27178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600" cap="none">
                <a:latin typeface="Gill Sans"/>
                <a:ea typeface="Gill Sans"/>
                <a:cs typeface="Gill Sans"/>
                <a:sym typeface="Gill Sans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9" name="Google Shape;229;p38"/>
          <p:cNvSpPr txBox="1"/>
          <p:nvPr>
            <p:ph idx="1" type="body"/>
          </p:nvPr>
        </p:nvSpPr>
        <p:spPr>
          <a:xfrm>
            <a:off x="801203" y="5054600"/>
            <a:ext cx="7848600" cy="711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r">
              <a:spcBef>
                <a:spcPts val="700"/>
              </a:spcBef>
              <a:spcAft>
                <a:spcPts val="0"/>
              </a:spcAft>
              <a:buSzPts val="840"/>
              <a:buNone/>
              <a:defRPr b="0" i="1" sz="1400">
                <a:solidFill>
                  <a:schemeClr val="dk1"/>
                </a:solidFill>
              </a:defRPr>
            </a:lvl1pPr>
            <a:lvl2pPr indent="-228600" lvl="1" marL="914400" algn="r">
              <a:spcBef>
                <a:spcPts val="550"/>
              </a:spcBef>
              <a:spcAft>
                <a:spcPts val="0"/>
              </a:spcAft>
              <a:buSzPts val="800"/>
              <a:buNone/>
              <a:defRPr/>
            </a:lvl2pPr>
            <a:lvl3pPr indent="-228600" lvl="2" marL="1371600" algn="r">
              <a:spcBef>
                <a:spcPts val="500"/>
              </a:spcBef>
              <a:spcAft>
                <a:spcPts val="0"/>
              </a:spcAft>
              <a:buSzPts val="560"/>
              <a:buNone/>
              <a:defRPr/>
            </a:lvl3pPr>
            <a:lvl4pPr indent="-228600" lvl="3" marL="1828800" algn="r">
              <a:spcBef>
                <a:spcPts val="400"/>
              </a:spcBef>
              <a:spcAft>
                <a:spcPts val="0"/>
              </a:spcAft>
              <a:buSzPts val="456"/>
              <a:buNone/>
              <a:defRPr/>
            </a:lvl4pPr>
            <a:lvl5pPr indent="-228600" lvl="4" marL="2286000" algn="r">
              <a:spcBef>
                <a:spcPts val="400"/>
              </a:spcBef>
              <a:spcAft>
                <a:spcPts val="0"/>
              </a:spcAft>
              <a:buSzPts val="1300"/>
              <a:buNone/>
              <a:defRPr/>
            </a:lvl5pPr>
            <a:lvl6pPr indent="-228600" lvl="5" marL="2743200" algn="l">
              <a:spcBef>
                <a:spcPts val="360"/>
              </a:spcBef>
              <a:spcAft>
                <a:spcPts val="0"/>
              </a:spcAft>
              <a:buSzPts val="1800"/>
              <a:buNone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9pPr>
          </a:lstStyle>
          <a:p/>
        </p:txBody>
      </p:sp>
      <p:sp>
        <p:nvSpPr>
          <p:cNvPr id="230" name="Google Shape;230;p38"/>
          <p:cNvSpPr/>
          <p:nvPr>
            <p:ph idx="2" type="pic"/>
          </p:nvPr>
        </p:nvSpPr>
        <p:spPr>
          <a:xfrm>
            <a:off x="182880" y="279400"/>
            <a:ext cx="2834640" cy="3048000"/>
          </a:xfrm>
          <a:prstGeom prst="rect">
            <a:avLst/>
          </a:prstGeom>
          <a:noFill/>
          <a:ln>
            <a:noFill/>
          </a:ln>
        </p:spPr>
      </p:sp>
      <p:sp>
        <p:nvSpPr>
          <p:cNvPr id="231" name="Google Shape;231;p38"/>
          <p:cNvSpPr/>
          <p:nvPr>
            <p:ph idx="3" type="pic"/>
          </p:nvPr>
        </p:nvSpPr>
        <p:spPr>
          <a:xfrm>
            <a:off x="3139440" y="279400"/>
            <a:ext cx="2834640" cy="3048000"/>
          </a:xfrm>
          <a:prstGeom prst="rect">
            <a:avLst/>
          </a:prstGeom>
          <a:noFill/>
          <a:ln>
            <a:noFill/>
          </a:ln>
        </p:spPr>
      </p:sp>
      <p:sp>
        <p:nvSpPr>
          <p:cNvPr id="232" name="Google Shape;232;p38"/>
          <p:cNvSpPr/>
          <p:nvPr>
            <p:ph idx="4" type="pic"/>
          </p:nvPr>
        </p:nvSpPr>
        <p:spPr>
          <a:xfrm>
            <a:off x="6096000" y="279400"/>
            <a:ext cx="2834640" cy="3048000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Col_NumberedList">
  <p:cSld name="1Col_NumberedList">
    <p:spTree>
      <p:nvGrpSpPr>
        <p:cNvPr id="233" name="Shape 2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Google Shape;234;p39"/>
          <p:cNvSpPr txBox="1"/>
          <p:nvPr>
            <p:ph type="title"/>
          </p:nvPr>
        </p:nvSpPr>
        <p:spPr>
          <a:xfrm>
            <a:off x="482600" y="373653"/>
            <a:ext cx="8077200" cy="82014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3200">
                <a:solidFill>
                  <a:schemeClr val="dk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35" name="Google Shape;235;p39"/>
          <p:cNvSpPr txBox="1"/>
          <p:nvPr>
            <p:ph idx="1" type="body"/>
          </p:nvPr>
        </p:nvSpPr>
        <p:spPr>
          <a:xfrm>
            <a:off x="495300" y="1865376"/>
            <a:ext cx="8064500" cy="32186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97180" lvl="0" marL="457200" algn="l">
              <a:spcBef>
                <a:spcPts val="700"/>
              </a:spcBef>
              <a:spcAft>
                <a:spcPts val="0"/>
              </a:spcAft>
              <a:buSzPts val="1080"/>
              <a:buChar char="■"/>
              <a:defRPr sz="1800"/>
            </a:lvl1pPr>
            <a:lvl2pPr indent="-228600" lvl="1" marL="914400" algn="l">
              <a:spcBef>
                <a:spcPts val="550"/>
              </a:spcBef>
              <a:spcAft>
                <a:spcPts val="0"/>
              </a:spcAft>
              <a:buSzPts val="1600"/>
              <a:buNone/>
              <a:defRPr b="1" sz="1600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indent="-277494" lvl="2" marL="1371600" marR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D80021"/>
              </a:buClr>
              <a:buSzPts val="770"/>
              <a:buFont typeface="Noto Sans Symbols"/>
              <a:buChar char="■"/>
              <a:defRPr sz="1400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indent="-259080" lvl="3" marL="1828800" algn="l">
              <a:spcBef>
                <a:spcPts val="400"/>
              </a:spcBef>
              <a:spcAft>
                <a:spcPts val="0"/>
              </a:spcAft>
              <a:buClr>
                <a:srgbClr val="718399"/>
              </a:buClr>
              <a:buSzPts val="480"/>
              <a:buChar char="■"/>
              <a:defRPr sz="1200"/>
            </a:lvl4pPr>
            <a:lvl5pPr indent="-228600" lvl="4" marL="2286000" algn="l">
              <a:spcBef>
                <a:spcPts val="40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360"/>
              </a:spcBef>
              <a:spcAft>
                <a:spcPts val="0"/>
              </a:spcAft>
              <a:buSzPts val="1800"/>
              <a:buNone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2Column Layout">
  <p:cSld name="2Column Layout">
    <p:spTree>
      <p:nvGrpSpPr>
        <p:cNvPr id="236" name="Shape 2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Google Shape;237;p40"/>
          <p:cNvSpPr txBox="1"/>
          <p:nvPr>
            <p:ph idx="1" type="body"/>
          </p:nvPr>
        </p:nvSpPr>
        <p:spPr>
          <a:xfrm>
            <a:off x="495300" y="1865376"/>
            <a:ext cx="8064500" cy="349402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97180" lvl="0" marL="457200" algn="l">
              <a:spcBef>
                <a:spcPts val="500"/>
              </a:spcBef>
              <a:spcAft>
                <a:spcPts val="0"/>
              </a:spcAft>
              <a:buClr>
                <a:schemeClr val="accent2"/>
              </a:buClr>
              <a:buSzPts val="1080"/>
              <a:buFont typeface="Noto Sans Symbols"/>
              <a:buChar char="■"/>
              <a:defRPr/>
            </a:lvl1pPr>
            <a:lvl2pPr indent="-279400" lvl="1" marL="914400" algn="l">
              <a:spcBef>
                <a:spcPts val="500"/>
              </a:spcBef>
              <a:spcAft>
                <a:spcPts val="0"/>
              </a:spcAft>
              <a:buClr>
                <a:srgbClr val="D80021"/>
              </a:buClr>
              <a:buSzPts val="800"/>
              <a:buFont typeface="Noto Sans Symbols"/>
              <a:buChar char="■"/>
              <a:defRPr sz="1600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indent="-268605" lvl="2" marL="1371600" algn="l">
              <a:spcBef>
                <a:spcPts val="500"/>
              </a:spcBef>
              <a:spcAft>
                <a:spcPts val="0"/>
              </a:spcAft>
              <a:buClr>
                <a:schemeClr val="accent2"/>
              </a:buClr>
              <a:buSzPts val="630"/>
              <a:buChar char="■"/>
              <a:defRPr sz="1400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indent="-259080" lvl="3" marL="1828800" algn="l">
              <a:spcBef>
                <a:spcPts val="500"/>
              </a:spcBef>
              <a:spcAft>
                <a:spcPts val="0"/>
              </a:spcAft>
              <a:buClr>
                <a:srgbClr val="D80021"/>
              </a:buClr>
              <a:buSzPts val="480"/>
              <a:buFont typeface="Noto Sans Symbols"/>
              <a:buChar char="■"/>
              <a:defRPr sz="1200"/>
            </a:lvl4pPr>
            <a:lvl5pPr indent="-228600" lvl="4" marL="2286000" algn="l">
              <a:spcBef>
                <a:spcPts val="400"/>
              </a:spcBef>
              <a:spcAft>
                <a:spcPts val="0"/>
              </a:spcAft>
              <a:buSzPts val="1400"/>
              <a:buNone/>
              <a:defRPr sz="1000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indent="-228600" lvl="5" marL="2743200" algn="l">
              <a:spcBef>
                <a:spcPts val="360"/>
              </a:spcBef>
              <a:spcAft>
                <a:spcPts val="0"/>
              </a:spcAft>
              <a:buSzPts val="1800"/>
              <a:buNone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9pPr>
          </a:lstStyle>
          <a:p/>
        </p:txBody>
      </p:sp>
      <p:sp>
        <p:nvSpPr>
          <p:cNvPr id="238" name="Google Shape;238;p40"/>
          <p:cNvSpPr txBox="1"/>
          <p:nvPr>
            <p:ph type="title"/>
          </p:nvPr>
        </p:nvSpPr>
        <p:spPr>
          <a:xfrm>
            <a:off x="482600" y="373653"/>
            <a:ext cx="8077200" cy="82014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3200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showMasterSp="0">
  <p:cSld name="Title Slide">
    <p:spTree>
      <p:nvGrpSpPr>
        <p:cNvPr id="47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14"/>
          <p:cNvSpPr/>
          <p:nvPr/>
        </p:nvSpPr>
        <p:spPr>
          <a:xfrm>
            <a:off x="0" y="0"/>
            <a:ext cx="9144000" cy="1172308"/>
          </a:xfrm>
          <a:prstGeom prst="rect">
            <a:avLst/>
          </a:prstGeom>
          <a:gradFill>
            <a:gsLst>
              <a:gs pos="0">
                <a:srgbClr val="FA0007"/>
              </a:gs>
              <a:gs pos="40000">
                <a:srgbClr val="FA0007"/>
              </a:gs>
              <a:gs pos="100000">
                <a:srgbClr val="761706"/>
              </a:gs>
            </a:gsLst>
            <a:lin ang="18900000" scaled="0"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chemeClr val="lt1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49" name="Google Shape;49;p14"/>
          <p:cNvSpPr/>
          <p:nvPr/>
        </p:nvSpPr>
        <p:spPr>
          <a:xfrm>
            <a:off x="156308" y="149795"/>
            <a:ext cx="8824871" cy="1081128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chemeClr val="lt1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pic>
        <p:nvPicPr>
          <p:cNvPr descr="Save_the_Children_logo.png" id="50" name="Google Shape;50;p14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626532" y="303652"/>
            <a:ext cx="2017673" cy="412389"/>
          </a:xfrm>
          <a:prstGeom prst="rect">
            <a:avLst/>
          </a:prstGeom>
          <a:noFill/>
          <a:ln>
            <a:noFill/>
          </a:ln>
        </p:spPr>
      </p:pic>
      <p:sp>
        <p:nvSpPr>
          <p:cNvPr id="51" name="Google Shape;51;p14"/>
          <p:cNvSpPr txBox="1"/>
          <p:nvPr>
            <p:ph type="ctrTitle"/>
          </p:nvPr>
        </p:nvSpPr>
        <p:spPr>
          <a:xfrm>
            <a:off x="625148" y="866775"/>
            <a:ext cx="8075613" cy="119778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lv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Oswald"/>
              <a:buNone/>
              <a:defRPr b="0" i="0" sz="4800" cap="none">
                <a:latin typeface="Oswald"/>
                <a:ea typeface="Oswald"/>
                <a:cs typeface="Oswald"/>
                <a:sym typeface="Oswald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14"/>
          <p:cNvSpPr/>
          <p:nvPr>
            <p:ph idx="2" type="pic"/>
          </p:nvPr>
        </p:nvSpPr>
        <p:spPr>
          <a:xfrm>
            <a:off x="150813" y="2213627"/>
            <a:ext cx="8829675" cy="4494213"/>
          </a:xfrm>
          <a:prstGeom prst="rect">
            <a:avLst/>
          </a:prstGeom>
          <a:noFill/>
          <a:ln>
            <a:noFill/>
          </a:ln>
        </p:spPr>
      </p:sp>
      <p:sp>
        <p:nvSpPr>
          <p:cNvPr id="53" name="Google Shape;53;p14"/>
          <p:cNvSpPr txBox="1"/>
          <p:nvPr>
            <p:ph idx="10" type="dt"/>
          </p:nvPr>
        </p:nvSpPr>
        <p:spPr>
          <a:xfrm>
            <a:off x="7223650" y="344650"/>
            <a:ext cx="158131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ColText_RtPhoto">
  <p:cSld name="1ColText_RtPhoto">
    <p:spTree>
      <p:nvGrpSpPr>
        <p:cNvPr id="239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Google Shape;240;p41"/>
          <p:cNvSpPr txBox="1"/>
          <p:nvPr>
            <p:ph idx="1" type="body"/>
          </p:nvPr>
        </p:nvSpPr>
        <p:spPr>
          <a:xfrm>
            <a:off x="495300" y="1865376"/>
            <a:ext cx="3657600" cy="3962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97180" lvl="0" marL="457200" algn="l">
              <a:spcBef>
                <a:spcPts val="700"/>
              </a:spcBef>
              <a:spcAft>
                <a:spcPts val="0"/>
              </a:spcAft>
              <a:buSzPts val="1080"/>
              <a:buChar char="■"/>
              <a:defRPr sz="1800"/>
            </a:lvl1pPr>
            <a:lvl2pPr indent="-279400" lvl="1" marL="914400" algn="l">
              <a:spcBef>
                <a:spcPts val="550"/>
              </a:spcBef>
              <a:spcAft>
                <a:spcPts val="0"/>
              </a:spcAft>
              <a:buSzPts val="800"/>
              <a:buChar char="■"/>
              <a:defRPr sz="1600"/>
            </a:lvl2pPr>
            <a:lvl3pPr indent="-264160" lvl="2" marL="1371600" marR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8D9EB2"/>
              </a:buClr>
              <a:buSzPts val="560"/>
              <a:buFont typeface="Noto Sans Symbols"/>
              <a:buChar char="■"/>
              <a:defRPr sz="1400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indent="-257555" lvl="3" marL="1828800" algn="l">
              <a:spcBef>
                <a:spcPts val="400"/>
              </a:spcBef>
              <a:spcAft>
                <a:spcPts val="0"/>
              </a:spcAft>
              <a:buSzPts val="456"/>
              <a:buChar char="■"/>
              <a:defRPr sz="1200"/>
            </a:lvl4pPr>
            <a:lvl5pPr indent="-228600" lvl="4" marL="2286000" algn="l">
              <a:spcBef>
                <a:spcPts val="40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360"/>
              </a:spcBef>
              <a:spcAft>
                <a:spcPts val="0"/>
              </a:spcAft>
              <a:buSzPts val="1800"/>
              <a:buNone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9pPr>
          </a:lstStyle>
          <a:p/>
        </p:txBody>
      </p:sp>
      <p:sp>
        <p:nvSpPr>
          <p:cNvPr id="241" name="Google Shape;241;p41"/>
          <p:cNvSpPr txBox="1"/>
          <p:nvPr>
            <p:ph type="title"/>
          </p:nvPr>
        </p:nvSpPr>
        <p:spPr>
          <a:xfrm>
            <a:off x="482600" y="373653"/>
            <a:ext cx="8077200" cy="82014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3200">
                <a:solidFill>
                  <a:schemeClr val="dk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42" name="Google Shape;242;p41"/>
          <p:cNvSpPr/>
          <p:nvPr>
            <p:ph idx="2" type="pic"/>
          </p:nvPr>
        </p:nvSpPr>
        <p:spPr>
          <a:xfrm>
            <a:off x="4635500" y="1865376"/>
            <a:ext cx="3924300" cy="3962400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2ColText_LftPhoto">
  <p:cSld name="2ColText_LftPhoto">
    <p:spTree>
      <p:nvGrpSpPr>
        <p:cNvPr id="243" name="Shape 2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Google Shape;244;p42"/>
          <p:cNvSpPr txBox="1"/>
          <p:nvPr>
            <p:ph idx="1" type="body"/>
          </p:nvPr>
        </p:nvSpPr>
        <p:spPr>
          <a:xfrm>
            <a:off x="4838700" y="1865376"/>
            <a:ext cx="3721100" cy="3962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97180" lvl="0" marL="457200" algn="l">
              <a:spcBef>
                <a:spcPts val="700"/>
              </a:spcBef>
              <a:spcAft>
                <a:spcPts val="0"/>
              </a:spcAft>
              <a:buSzPts val="1080"/>
              <a:buChar char="■"/>
              <a:defRPr sz="1800"/>
            </a:lvl1pPr>
            <a:lvl2pPr indent="-284480" lvl="1" marL="914400" algn="l">
              <a:spcBef>
                <a:spcPts val="550"/>
              </a:spcBef>
              <a:spcAft>
                <a:spcPts val="0"/>
              </a:spcAft>
              <a:buSzPts val="880"/>
              <a:buChar char="■"/>
              <a:defRPr sz="1600"/>
            </a:lvl2pPr>
            <a:lvl3pPr indent="-264160" lvl="2" marL="1371600" marR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8D9EB2"/>
              </a:buClr>
              <a:buSzPts val="560"/>
              <a:buFont typeface="Noto Sans Symbols"/>
              <a:buChar char="■"/>
              <a:defRPr sz="1400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indent="-257555" lvl="3" marL="1828800" algn="l">
              <a:spcBef>
                <a:spcPts val="400"/>
              </a:spcBef>
              <a:spcAft>
                <a:spcPts val="0"/>
              </a:spcAft>
              <a:buSzPts val="456"/>
              <a:buChar char="■"/>
              <a:defRPr sz="1200"/>
            </a:lvl4pPr>
            <a:lvl5pPr indent="-228600" lvl="4" marL="2286000" algn="l">
              <a:spcBef>
                <a:spcPts val="40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360"/>
              </a:spcBef>
              <a:spcAft>
                <a:spcPts val="0"/>
              </a:spcAft>
              <a:buSzPts val="1800"/>
              <a:buNone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9pPr>
          </a:lstStyle>
          <a:p/>
        </p:txBody>
      </p:sp>
      <p:sp>
        <p:nvSpPr>
          <p:cNvPr id="245" name="Google Shape;245;p42"/>
          <p:cNvSpPr txBox="1"/>
          <p:nvPr>
            <p:ph type="title"/>
          </p:nvPr>
        </p:nvSpPr>
        <p:spPr>
          <a:xfrm>
            <a:off x="482600" y="373653"/>
            <a:ext cx="8077200" cy="82014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3200">
                <a:solidFill>
                  <a:schemeClr val="dk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46" name="Google Shape;246;p42"/>
          <p:cNvSpPr/>
          <p:nvPr>
            <p:ph idx="2" type="pic"/>
          </p:nvPr>
        </p:nvSpPr>
        <p:spPr>
          <a:xfrm>
            <a:off x="491998" y="1865376"/>
            <a:ext cx="3908552" cy="3962400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2Col_wSubtitle">
  <p:cSld name="2Col_wSubtitle">
    <p:spTree>
      <p:nvGrpSpPr>
        <p:cNvPr id="247" name="Shape 2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Google Shape;248;p43"/>
          <p:cNvSpPr txBox="1"/>
          <p:nvPr>
            <p:ph idx="1" type="body"/>
          </p:nvPr>
        </p:nvSpPr>
        <p:spPr>
          <a:xfrm>
            <a:off x="485648" y="2621280"/>
            <a:ext cx="8074152" cy="32186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14325" lvl="0" marL="457200" algn="l">
              <a:spcBef>
                <a:spcPts val="500"/>
              </a:spcBef>
              <a:spcAft>
                <a:spcPts val="0"/>
              </a:spcAft>
              <a:buClr>
                <a:srgbClr val="8D9EB2"/>
              </a:buClr>
              <a:buSzPts val="1350"/>
              <a:buFont typeface="Noto Sans Symbols"/>
              <a:buChar char="■"/>
              <a:defRPr/>
            </a:lvl1pPr>
            <a:lvl2pPr indent="-289560" lvl="1" marL="914400" algn="l">
              <a:spcBef>
                <a:spcPts val="500"/>
              </a:spcBef>
              <a:spcAft>
                <a:spcPts val="0"/>
              </a:spcAft>
              <a:buClr>
                <a:srgbClr val="D80021"/>
              </a:buClr>
              <a:buSzPts val="960"/>
              <a:buFont typeface="Noto Sans Symbols"/>
              <a:buChar char="■"/>
              <a:defRPr sz="1600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indent="-268605" lvl="2" marL="1371600" algn="l">
              <a:spcBef>
                <a:spcPts val="500"/>
              </a:spcBef>
              <a:spcAft>
                <a:spcPts val="0"/>
              </a:spcAft>
              <a:buSzPts val="630"/>
              <a:buChar char="■"/>
              <a:defRPr sz="1400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indent="-259080" lvl="3" marL="1828800" algn="l">
              <a:spcBef>
                <a:spcPts val="500"/>
              </a:spcBef>
              <a:spcAft>
                <a:spcPts val="0"/>
              </a:spcAft>
              <a:buClr>
                <a:srgbClr val="D80021"/>
              </a:buClr>
              <a:buSzPts val="480"/>
              <a:buFont typeface="Noto Sans Symbols"/>
              <a:buChar char="■"/>
              <a:defRPr sz="1200"/>
            </a:lvl4pPr>
            <a:lvl5pPr indent="-228600" lvl="4" marL="2286000" algn="l">
              <a:spcBef>
                <a:spcPts val="400"/>
              </a:spcBef>
              <a:spcAft>
                <a:spcPts val="0"/>
              </a:spcAft>
              <a:buSzPts val="1400"/>
              <a:buNone/>
              <a:defRPr sz="1000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indent="-228600" lvl="5" marL="2743200" algn="l">
              <a:spcBef>
                <a:spcPts val="360"/>
              </a:spcBef>
              <a:spcAft>
                <a:spcPts val="0"/>
              </a:spcAft>
              <a:buSzPts val="1800"/>
              <a:buNone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9pPr>
          </a:lstStyle>
          <a:p/>
        </p:txBody>
      </p:sp>
      <p:sp>
        <p:nvSpPr>
          <p:cNvPr id="249" name="Google Shape;249;p43"/>
          <p:cNvSpPr txBox="1"/>
          <p:nvPr>
            <p:ph type="title"/>
          </p:nvPr>
        </p:nvSpPr>
        <p:spPr>
          <a:xfrm>
            <a:off x="482600" y="373653"/>
            <a:ext cx="8077200" cy="82014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3200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0" name="Google Shape;250;p43"/>
          <p:cNvSpPr txBox="1"/>
          <p:nvPr>
            <p:ph idx="2" type="body"/>
          </p:nvPr>
        </p:nvSpPr>
        <p:spPr>
          <a:xfrm>
            <a:off x="498348" y="1865376"/>
            <a:ext cx="8061452" cy="48768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700"/>
              </a:spcBef>
              <a:spcAft>
                <a:spcPts val="0"/>
              </a:spcAft>
              <a:buSzPts val="1080"/>
              <a:buNone/>
              <a:defRPr b="1">
                <a:solidFill>
                  <a:schemeClr val="accent1"/>
                </a:solidFill>
              </a:defRPr>
            </a:lvl1pPr>
            <a:lvl2pPr indent="-285750" lvl="1" marL="914400" algn="l">
              <a:spcBef>
                <a:spcPts val="550"/>
              </a:spcBef>
              <a:spcAft>
                <a:spcPts val="0"/>
              </a:spcAft>
              <a:buSzPts val="900"/>
              <a:buChar char="■"/>
              <a:defRPr/>
            </a:lvl2pPr>
            <a:lvl3pPr indent="-274319" lvl="2" marL="1371600" algn="l">
              <a:spcBef>
                <a:spcPts val="500"/>
              </a:spcBef>
              <a:spcAft>
                <a:spcPts val="0"/>
              </a:spcAft>
              <a:buSzPts val="720"/>
              <a:buChar char="■"/>
              <a:defRPr/>
            </a:lvl3pPr>
            <a:lvl4pPr indent="-272033" lvl="3" marL="1828800" algn="l">
              <a:spcBef>
                <a:spcPts val="400"/>
              </a:spcBef>
              <a:spcAft>
                <a:spcPts val="0"/>
              </a:spcAft>
              <a:buSzPts val="684"/>
              <a:buChar char="■"/>
              <a:defRPr/>
            </a:lvl4pPr>
            <a:lvl5pPr indent="-228600" lvl="4" marL="2286000" algn="l">
              <a:spcBef>
                <a:spcPts val="40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360"/>
              </a:spcBef>
              <a:spcAft>
                <a:spcPts val="0"/>
              </a:spcAft>
              <a:buSzPts val="1800"/>
              <a:buNone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>
  <p:cSld name="Title Only">
    <p:spTree>
      <p:nvGrpSpPr>
        <p:cNvPr id="251" name="Shape 2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" name="Google Shape;252;p44"/>
          <p:cNvSpPr txBox="1"/>
          <p:nvPr>
            <p:ph type="title"/>
          </p:nvPr>
        </p:nvSpPr>
        <p:spPr>
          <a:xfrm>
            <a:off x="482600" y="381000"/>
            <a:ext cx="8153400" cy="819149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showMasterSp="0" type="blank">
  <p:cSld name="BLANK">
    <p:spTree>
      <p:nvGrpSpPr>
        <p:cNvPr id="253" name="Shape 2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Google Shape;254;p45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chemeClr val="lt1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pic>
        <p:nvPicPr>
          <p:cNvPr descr="485&amp;k-[Converted].png" id="255" name="Google Shape;255;p45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6708775" y="6208713"/>
            <a:ext cx="1962150" cy="471487"/>
          </a:xfrm>
          <a:prstGeom prst="rect">
            <a:avLst/>
          </a:prstGeom>
          <a:noFill/>
          <a:ln>
            <a:noFill/>
          </a:ln>
        </p:spPr>
      </p:pic>
      <p:sp>
        <p:nvSpPr>
          <p:cNvPr id="256" name="Google Shape;256;p45"/>
          <p:cNvSpPr txBox="1"/>
          <p:nvPr/>
        </p:nvSpPr>
        <p:spPr>
          <a:xfrm>
            <a:off x="508000" y="6362700"/>
            <a:ext cx="1079500" cy="2619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100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rPr>
              <a:t>‹#›</a:t>
            </a:fld>
            <a:endParaRPr sz="1100">
              <a:solidFill>
                <a:schemeClr val="dk1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End_Slide" showMasterSp="0">
  <p:cSld name="End_Slide">
    <p:bg>
      <p:bgPr>
        <a:solidFill>
          <a:schemeClr val="dk1"/>
        </a:solidFill>
      </p:bgPr>
    </p:bg>
    <p:spTree>
      <p:nvGrpSpPr>
        <p:cNvPr id="257" name="Shape 2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" name="Google Shape;258;p46"/>
          <p:cNvSpPr txBox="1"/>
          <p:nvPr/>
        </p:nvSpPr>
        <p:spPr>
          <a:xfrm>
            <a:off x="2978150" y="3225800"/>
            <a:ext cx="3200400" cy="3381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rPr>
              <a:t>www.savethechildren.org</a:t>
            </a:r>
            <a:endParaRPr sz="1600">
              <a:solidFill>
                <a:schemeClr val="lt1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pic>
        <p:nvPicPr>
          <p:cNvPr descr="STC_logo_whiteRed.png" id="259" name="Google Shape;259;p46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2730500" y="2393950"/>
            <a:ext cx="3516313" cy="692150"/>
          </a:xfrm>
          <a:prstGeom prst="rect">
            <a:avLst/>
          </a:prstGeom>
          <a:noFill/>
          <a:ln>
            <a:noFill/>
          </a:ln>
        </p:spPr>
      </p:pic>
      <p:sp>
        <p:nvSpPr>
          <p:cNvPr id="260" name="Google Shape;260;p46"/>
          <p:cNvSpPr txBox="1"/>
          <p:nvPr>
            <p:ph idx="1" type="body"/>
          </p:nvPr>
        </p:nvSpPr>
        <p:spPr>
          <a:xfrm>
            <a:off x="2405960" y="4648200"/>
            <a:ext cx="4343400" cy="609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ctr">
              <a:spcBef>
                <a:spcPts val="700"/>
              </a:spcBef>
              <a:spcAft>
                <a:spcPts val="0"/>
              </a:spcAft>
              <a:buSzPts val="960"/>
              <a:buNone/>
              <a:defRPr sz="1600"/>
            </a:lvl1pPr>
            <a:lvl2pPr indent="-285750" lvl="1" marL="914400" algn="l">
              <a:spcBef>
                <a:spcPts val="550"/>
              </a:spcBef>
              <a:spcAft>
                <a:spcPts val="0"/>
              </a:spcAft>
              <a:buSzPts val="900"/>
              <a:buChar char="■"/>
              <a:defRPr/>
            </a:lvl2pPr>
            <a:lvl3pPr indent="-274319" lvl="2" marL="1371600" algn="l">
              <a:spcBef>
                <a:spcPts val="500"/>
              </a:spcBef>
              <a:spcAft>
                <a:spcPts val="0"/>
              </a:spcAft>
              <a:buSzPts val="720"/>
              <a:buChar char="■"/>
              <a:defRPr/>
            </a:lvl3pPr>
            <a:lvl4pPr indent="-272033" lvl="3" marL="1828800" algn="l">
              <a:spcBef>
                <a:spcPts val="400"/>
              </a:spcBef>
              <a:spcAft>
                <a:spcPts val="0"/>
              </a:spcAft>
              <a:buSzPts val="684"/>
              <a:buChar char="■"/>
              <a:defRPr/>
            </a:lvl4pPr>
            <a:lvl5pPr indent="-228600" lvl="4" marL="2286000" algn="l">
              <a:spcBef>
                <a:spcPts val="40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360"/>
              </a:spcBef>
              <a:spcAft>
                <a:spcPts val="0"/>
              </a:spcAft>
              <a:buSzPts val="1800"/>
              <a:buNone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261" name="Shape 2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" name="Google Shape;262;p47"/>
          <p:cNvSpPr txBox="1"/>
          <p:nvPr>
            <p:ph type="title"/>
          </p:nvPr>
        </p:nvSpPr>
        <p:spPr>
          <a:xfrm>
            <a:off x="482600" y="363538"/>
            <a:ext cx="8077200" cy="8191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63" name="Google Shape;263;p47"/>
          <p:cNvSpPr txBox="1"/>
          <p:nvPr>
            <p:ph idx="1" type="body"/>
          </p:nvPr>
        </p:nvSpPr>
        <p:spPr>
          <a:xfrm>
            <a:off x="498475" y="1865313"/>
            <a:ext cx="8061325" cy="3219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97180" lvl="0" marL="457200" algn="l">
              <a:spcBef>
                <a:spcPts val="700"/>
              </a:spcBef>
              <a:spcAft>
                <a:spcPts val="0"/>
              </a:spcAft>
              <a:buSzPts val="1080"/>
              <a:buChar char="■"/>
              <a:defRPr/>
            </a:lvl1pPr>
            <a:lvl2pPr indent="-285750" lvl="1" marL="914400" algn="l">
              <a:spcBef>
                <a:spcPts val="550"/>
              </a:spcBef>
              <a:spcAft>
                <a:spcPts val="0"/>
              </a:spcAft>
              <a:buSzPts val="900"/>
              <a:buChar char="■"/>
              <a:defRPr/>
            </a:lvl2pPr>
            <a:lvl3pPr indent="-274319" lvl="2" marL="1371600" algn="l">
              <a:spcBef>
                <a:spcPts val="500"/>
              </a:spcBef>
              <a:spcAft>
                <a:spcPts val="0"/>
              </a:spcAft>
              <a:buSzPts val="720"/>
              <a:buChar char="■"/>
              <a:defRPr/>
            </a:lvl3pPr>
            <a:lvl4pPr indent="-272033" lvl="3" marL="1828800" algn="l">
              <a:spcBef>
                <a:spcPts val="400"/>
              </a:spcBef>
              <a:spcAft>
                <a:spcPts val="0"/>
              </a:spcAft>
              <a:buSzPts val="684"/>
              <a:buChar char="■"/>
              <a:defRPr/>
            </a:lvl4pPr>
            <a:lvl5pPr indent="-228600" lvl="4" marL="2286000" algn="l">
              <a:spcBef>
                <a:spcPts val="40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360"/>
              </a:spcBef>
              <a:spcAft>
                <a:spcPts val="0"/>
              </a:spcAft>
              <a:buSzPts val="1800"/>
              <a:buNone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9pPr>
          </a:lstStyle>
          <a:p/>
        </p:txBody>
      </p:sp>
      <p:sp>
        <p:nvSpPr>
          <p:cNvPr id="264" name="Google Shape;264;p47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2400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/>
        </p:txBody>
      </p:sp>
      <p:sp>
        <p:nvSpPr>
          <p:cNvPr id="265" name="Google Shape;265;p47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2400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/>
        </p:txBody>
      </p:sp>
      <p:sp>
        <p:nvSpPr>
          <p:cNvPr id="266" name="Google Shape;266;p47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indent="0" lvl="5" marL="0" marR="0" rtl="0" algn="l"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indent="0" lvl="6" marL="0" marR="0" rtl="0" algn="l"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indent="0" lvl="7" marL="0" marR="0" rtl="0" algn="l"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indent="0" lvl="8" marL="0" marR="0" rtl="0" algn="l"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Col_NumberedList">
  <p:cSld name="1Col_NumberedList">
    <p:spTree>
      <p:nvGrpSpPr>
        <p:cNvPr id="276" name="Shape 2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" name="Google Shape;277;p49"/>
          <p:cNvSpPr txBox="1"/>
          <p:nvPr>
            <p:ph type="title"/>
          </p:nvPr>
        </p:nvSpPr>
        <p:spPr>
          <a:xfrm>
            <a:off x="482600" y="373653"/>
            <a:ext cx="8077200" cy="82014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3200">
                <a:solidFill>
                  <a:schemeClr val="dk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8" name="Google Shape;278;p49"/>
          <p:cNvSpPr txBox="1"/>
          <p:nvPr>
            <p:ph idx="1" type="body"/>
          </p:nvPr>
        </p:nvSpPr>
        <p:spPr>
          <a:xfrm>
            <a:off x="495300" y="1865376"/>
            <a:ext cx="8064500" cy="32186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97180" lvl="0" marL="457200" algn="l">
              <a:spcBef>
                <a:spcPts val="700"/>
              </a:spcBef>
              <a:spcAft>
                <a:spcPts val="0"/>
              </a:spcAft>
              <a:buSzPts val="1080"/>
              <a:buChar char="■"/>
              <a:defRPr sz="1800"/>
            </a:lvl1pPr>
            <a:lvl2pPr indent="-228600" lvl="1" marL="914400" algn="l">
              <a:spcBef>
                <a:spcPts val="550"/>
              </a:spcBef>
              <a:spcAft>
                <a:spcPts val="0"/>
              </a:spcAft>
              <a:buSzPts val="1600"/>
              <a:buNone/>
              <a:defRPr b="1" sz="1600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indent="-277494" lvl="2" marL="1371600" marR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D80021"/>
              </a:buClr>
              <a:buSzPts val="770"/>
              <a:buFont typeface="Noto Sans Symbols"/>
              <a:buChar char="■"/>
              <a:defRPr sz="1400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indent="-259080" lvl="3" marL="1828800" algn="l">
              <a:spcBef>
                <a:spcPts val="400"/>
              </a:spcBef>
              <a:spcAft>
                <a:spcPts val="0"/>
              </a:spcAft>
              <a:buClr>
                <a:srgbClr val="718399"/>
              </a:buClr>
              <a:buSzPts val="480"/>
              <a:buChar char="■"/>
              <a:defRPr sz="1200"/>
            </a:lvl4pPr>
            <a:lvl5pPr indent="-228600" lvl="4" marL="2286000" algn="l">
              <a:spcBef>
                <a:spcPts val="40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360"/>
              </a:spcBef>
              <a:spcAft>
                <a:spcPts val="0"/>
              </a:spcAft>
              <a:buSzPts val="1800"/>
              <a:buNone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288" name="Shape 2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" name="Google Shape;289;p51"/>
          <p:cNvSpPr txBox="1"/>
          <p:nvPr>
            <p:ph type="ctrTitle"/>
          </p:nvPr>
        </p:nvSpPr>
        <p:spPr>
          <a:xfrm>
            <a:off x="1143000" y="1122363"/>
            <a:ext cx="6858000" cy="2387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6000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90" name="Google Shape;290;p51"/>
          <p:cNvSpPr txBox="1"/>
          <p:nvPr>
            <p:ph idx="1" type="subTitle"/>
          </p:nvPr>
        </p:nvSpPr>
        <p:spPr>
          <a:xfrm>
            <a:off x="1143000" y="3602038"/>
            <a:ext cx="6858000" cy="16557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ctr">
              <a:spcBef>
                <a:spcPts val="700"/>
              </a:spcBef>
              <a:spcAft>
                <a:spcPts val="0"/>
              </a:spcAft>
              <a:buSzPts val="1440"/>
              <a:buNone/>
              <a:defRPr sz="2400"/>
            </a:lvl1pPr>
            <a:lvl2pPr lvl="1" algn="ctr">
              <a:spcBef>
                <a:spcPts val="550"/>
              </a:spcBef>
              <a:spcAft>
                <a:spcPts val="0"/>
              </a:spcAft>
              <a:buSzPts val="1000"/>
              <a:buNone/>
              <a:defRPr sz="2000"/>
            </a:lvl2pPr>
            <a:lvl3pPr lvl="2" algn="ctr">
              <a:spcBef>
                <a:spcPts val="500"/>
              </a:spcBef>
              <a:spcAft>
                <a:spcPts val="0"/>
              </a:spcAft>
              <a:buSzPts val="720"/>
              <a:buNone/>
              <a:defRPr sz="1800"/>
            </a:lvl3pPr>
            <a:lvl4pPr lvl="3" algn="ctr">
              <a:spcBef>
                <a:spcPts val="400"/>
              </a:spcBef>
              <a:spcAft>
                <a:spcPts val="0"/>
              </a:spcAft>
              <a:buSzPts val="608"/>
              <a:buNone/>
              <a:defRPr sz="1600"/>
            </a:lvl4pPr>
            <a:lvl5pPr lvl="4" algn="ctr">
              <a:spcBef>
                <a:spcPts val="400"/>
              </a:spcBef>
              <a:spcAft>
                <a:spcPts val="0"/>
              </a:spcAft>
              <a:buSzPts val="1040"/>
              <a:buNone/>
              <a:defRPr sz="1600"/>
            </a:lvl5pPr>
            <a:lvl6pPr lvl="5" algn="ctr">
              <a:spcBef>
                <a:spcPts val="320"/>
              </a:spcBef>
              <a:spcAft>
                <a:spcPts val="0"/>
              </a:spcAft>
              <a:buSzPts val="1600"/>
              <a:buNone/>
              <a:defRPr sz="1600"/>
            </a:lvl6pPr>
            <a:lvl7pPr lvl="6" algn="ctr">
              <a:spcBef>
                <a:spcPts val="320"/>
              </a:spcBef>
              <a:spcAft>
                <a:spcPts val="0"/>
              </a:spcAft>
              <a:buSzPts val="1600"/>
              <a:buNone/>
              <a:defRPr sz="1600"/>
            </a:lvl7pPr>
            <a:lvl8pPr lvl="7" algn="ctr">
              <a:spcBef>
                <a:spcPts val="320"/>
              </a:spcBef>
              <a:spcAft>
                <a:spcPts val="0"/>
              </a:spcAft>
              <a:buSzPts val="1600"/>
              <a:buNone/>
              <a:defRPr sz="1600"/>
            </a:lvl8pPr>
            <a:lvl9pPr lvl="8" algn="ctr">
              <a:spcBef>
                <a:spcPts val="32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/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300" name="Shape 3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1" name="Google Shape;301;p53"/>
          <p:cNvSpPr txBox="1"/>
          <p:nvPr>
            <p:ph type="ctrTitle"/>
          </p:nvPr>
        </p:nvSpPr>
        <p:spPr>
          <a:xfrm>
            <a:off x="1143000" y="1122363"/>
            <a:ext cx="6858000" cy="2387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6000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02" name="Google Shape;302;p53"/>
          <p:cNvSpPr txBox="1"/>
          <p:nvPr>
            <p:ph idx="1" type="subTitle"/>
          </p:nvPr>
        </p:nvSpPr>
        <p:spPr>
          <a:xfrm>
            <a:off x="1143000" y="3602038"/>
            <a:ext cx="6858000" cy="16557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ctr">
              <a:spcBef>
                <a:spcPts val="700"/>
              </a:spcBef>
              <a:spcAft>
                <a:spcPts val="0"/>
              </a:spcAft>
              <a:buSzPts val="1440"/>
              <a:buNone/>
              <a:defRPr sz="2400"/>
            </a:lvl1pPr>
            <a:lvl2pPr lvl="1" algn="ctr">
              <a:spcBef>
                <a:spcPts val="550"/>
              </a:spcBef>
              <a:spcAft>
                <a:spcPts val="0"/>
              </a:spcAft>
              <a:buSzPts val="1000"/>
              <a:buNone/>
              <a:defRPr sz="2000"/>
            </a:lvl2pPr>
            <a:lvl3pPr lvl="2" algn="ctr">
              <a:spcBef>
                <a:spcPts val="500"/>
              </a:spcBef>
              <a:spcAft>
                <a:spcPts val="0"/>
              </a:spcAft>
              <a:buSzPts val="720"/>
              <a:buNone/>
              <a:defRPr sz="1800"/>
            </a:lvl3pPr>
            <a:lvl4pPr lvl="3" algn="ctr">
              <a:spcBef>
                <a:spcPts val="400"/>
              </a:spcBef>
              <a:spcAft>
                <a:spcPts val="0"/>
              </a:spcAft>
              <a:buSzPts val="608"/>
              <a:buNone/>
              <a:defRPr sz="1600"/>
            </a:lvl4pPr>
            <a:lvl5pPr lvl="4" algn="ctr">
              <a:spcBef>
                <a:spcPts val="400"/>
              </a:spcBef>
              <a:spcAft>
                <a:spcPts val="0"/>
              </a:spcAft>
              <a:buSzPts val="1040"/>
              <a:buNone/>
              <a:defRPr sz="1600"/>
            </a:lvl5pPr>
            <a:lvl6pPr lvl="5" algn="ctr">
              <a:spcBef>
                <a:spcPts val="320"/>
              </a:spcBef>
              <a:spcAft>
                <a:spcPts val="0"/>
              </a:spcAft>
              <a:buSzPts val="1600"/>
              <a:buNone/>
              <a:defRPr sz="1600"/>
            </a:lvl6pPr>
            <a:lvl7pPr lvl="6" algn="ctr">
              <a:spcBef>
                <a:spcPts val="320"/>
              </a:spcBef>
              <a:spcAft>
                <a:spcPts val="0"/>
              </a:spcAft>
              <a:buSzPts val="1600"/>
              <a:buNone/>
              <a:defRPr sz="1600"/>
            </a:lvl7pPr>
            <a:lvl8pPr lvl="7" algn="ctr">
              <a:spcBef>
                <a:spcPts val="320"/>
              </a:spcBef>
              <a:spcAft>
                <a:spcPts val="0"/>
              </a:spcAft>
              <a:buSzPts val="1600"/>
              <a:buNone/>
              <a:defRPr sz="1600"/>
            </a:lvl8pPr>
            <a:lvl9pPr lvl="8" algn="ctr">
              <a:spcBef>
                <a:spcPts val="32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ivider 1" showMasterSp="0">
  <p:cSld name="Divider 1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5"/>
          <p:cNvSpPr txBox="1"/>
          <p:nvPr>
            <p:ph idx="10" type="dt"/>
          </p:nvPr>
        </p:nvSpPr>
        <p:spPr>
          <a:xfrm>
            <a:off x="6448991" y="6441019"/>
            <a:ext cx="158131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15"/>
          <p:cNvSpPr txBox="1"/>
          <p:nvPr>
            <p:ph idx="11" type="ftr"/>
          </p:nvPr>
        </p:nvSpPr>
        <p:spPr>
          <a:xfrm>
            <a:off x="2525022" y="6441019"/>
            <a:ext cx="3824978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7" name="Google Shape;57;p15"/>
          <p:cNvSpPr txBox="1"/>
          <p:nvPr>
            <p:ph idx="12" type="sldNum"/>
          </p:nvPr>
        </p:nvSpPr>
        <p:spPr>
          <a:xfrm>
            <a:off x="8030310" y="6441019"/>
            <a:ext cx="773723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spcAft>
                <a:spcPts val="0"/>
              </a:spcAft>
              <a:buNone/>
              <a:defRPr/>
            </a:lvl1pPr>
            <a:lvl2pPr indent="0" lvl="1" marL="0" algn="r">
              <a:spcBef>
                <a:spcPts val="0"/>
              </a:spcBef>
              <a:spcAft>
                <a:spcPts val="0"/>
              </a:spcAft>
              <a:buNone/>
              <a:defRPr/>
            </a:lvl2pPr>
            <a:lvl3pPr indent="0" lvl="2" marL="0" algn="r">
              <a:spcBef>
                <a:spcPts val="0"/>
              </a:spcBef>
              <a:spcAft>
                <a:spcPts val="0"/>
              </a:spcAft>
              <a:buNone/>
              <a:defRPr/>
            </a:lvl3pPr>
            <a:lvl4pPr indent="0" lvl="3" marL="0" algn="r">
              <a:spcBef>
                <a:spcPts val="0"/>
              </a:spcBef>
              <a:spcAft>
                <a:spcPts val="0"/>
              </a:spcAft>
              <a:buNone/>
              <a:defRPr/>
            </a:lvl4pPr>
            <a:lvl5pPr indent="0" lvl="4" marL="0" algn="r">
              <a:spcBef>
                <a:spcPts val="0"/>
              </a:spcBef>
              <a:spcAft>
                <a:spcPts val="0"/>
              </a:spcAft>
              <a:buNone/>
              <a:defRPr/>
            </a:lvl5pPr>
            <a:lvl6pPr indent="0" lvl="5" marL="0" algn="r">
              <a:spcBef>
                <a:spcPts val="0"/>
              </a:spcBef>
              <a:spcAft>
                <a:spcPts val="0"/>
              </a:spcAft>
              <a:buNone/>
              <a:defRPr/>
            </a:lvl6pPr>
            <a:lvl7pPr indent="0" lvl="6" marL="0" algn="r">
              <a:spcBef>
                <a:spcPts val="0"/>
              </a:spcBef>
              <a:spcAft>
                <a:spcPts val="0"/>
              </a:spcAft>
              <a:buNone/>
              <a:defRPr/>
            </a:lvl7pPr>
            <a:lvl8pPr indent="0" lvl="7" marL="0" algn="r">
              <a:spcBef>
                <a:spcPts val="0"/>
              </a:spcBef>
              <a:spcAft>
                <a:spcPts val="0"/>
              </a:spcAft>
              <a:buNone/>
              <a:defRPr/>
            </a:lvl8pPr>
            <a:lvl9pPr indent="0" lvl="8" marL="0" algn="r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58" name="Google Shape;58;p15"/>
          <p:cNvSpPr/>
          <p:nvPr/>
        </p:nvSpPr>
        <p:spPr>
          <a:xfrm>
            <a:off x="4572000" y="0"/>
            <a:ext cx="4572000" cy="6307138"/>
          </a:xfrm>
          <a:prstGeom prst="rect">
            <a:avLst/>
          </a:prstGeom>
          <a:gradFill>
            <a:gsLst>
              <a:gs pos="0">
                <a:srgbClr val="FA0007"/>
              </a:gs>
              <a:gs pos="40000">
                <a:srgbClr val="FA0007"/>
              </a:gs>
              <a:gs pos="100000">
                <a:srgbClr val="761706"/>
              </a:gs>
            </a:gsLst>
            <a:lin ang="18900000" scaled="0"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chemeClr val="lt1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59" name="Google Shape;59;p15"/>
          <p:cNvSpPr txBox="1"/>
          <p:nvPr>
            <p:ph type="title"/>
          </p:nvPr>
        </p:nvSpPr>
        <p:spPr>
          <a:xfrm>
            <a:off x="5470768" y="1171576"/>
            <a:ext cx="3243019" cy="121979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lv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Oswald"/>
              <a:buNone/>
              <a:defRPr b="0" i="0" sz="3200" cap="none">
                <a:solidFill>
                  <a:schemeClr val="lt1"/>
                </a:solidFill>
                <a:latin typeface="Oswald"/>
                <a:ea typeface="Oswald"/>
                <a:cs typeface="Oswald"/>
                <a:sym typeface="Oswald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15"/>
          <p:cNvSpPr txBox="1"/>
          <p:nvPr>
            <p:ph idx="1" type="body"/>
          </p:nvPr>
        </p:nvSpPr>
        <p:spPr>
          <a:xfrm>
            <a:off x="5470767" y="2395663"/>
            <a:ext cx="3243020" cy="2684219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b="0" i="0" sz="18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indent="-228600" lvl="1" marL="914400" algn="l"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indent="-228600" lvl="2" marL="1371600" algn="l">
              <a:spcBef>
                <a:spcPts val="600"/>
              </a:spcBef>
              <a:spcAft>
                <a:spcPts val="0"/>
              </a:spcAft>
              <a:buSzPts val="1800"/>
              <a:buNone/>
              <a:defRPr sz="1800">
                <a:solidFill>
                  <a:srgbClr val="FFFFFF"/>
                </a:solidFill>
              </a:defRPr>
            </a:lvl3pPr>
            <a:lvl4pPr indent="-228600" lvl="3" marL="1828800" algn="l">
              <a:spcBef>
                <a:spcPts val="60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4pPr>
            <a:lvl5pPr indent="-228600" lvl="4" marL="2286000" algn="l">
              <a:spcBef>
                <a:spcPts val="600"/>
              </a:spcBef>
              <a:spcAft>
                <a:spcPts val="0"/>
              </a:spcAft>
              <a:buSzPts val="1800"/>
              <a:buNone/>
              <a:defRPr sz="1800">
                <a:solidFill>
                  <a:srgbClr val="FFFFFF"/>
                </a:solidFill>
              </a:defRPr>
            </a:lvl5pPr>
            <a:lvl6pPr indent="-228600" lvl="5" marL="2743200" algn="l">
              <a:spcBef>
                <a:spcPts val="600"/>
              </a:spcBef>
              <a:spcAft>
                <a:spcPts val="0"/>
              </a:spcAft>
              <a:buClr>
                <a:srgbClr val="8A8A8A"/>
              </a:buClr>
              <a:buSzPts val="1400"/>
              <a:buNone/>
              <a:defRPr sz="1400">
                <a:solidFill>
                  <a:srgbClr val="8A8A8A"/>
                </a:solidFill>
              </a:defRPr>
            </a:lvl6pPr>
            <a:lvl7pPr indent="-228600" lvl="6" marL="3200400" algn="l">
              <a:spcBef>
                <a:spcPts val="280"/>
              </a:spcBef>
              <a:spcAft>
                <a:spcPts val="0"/>
              </a:spcAft>
              <a:buClr>
                <a:srgbClr val="8A8A8A"/>
              </a:buClr>
              <a:buSzPts val="1400"/>
              <a:buNone/>
              <a:defRPr sz="1400">
                <a:solidFill>
                  <a:srgbClr val="8A8A8A"/>
                </a:solidFill>
              </a:defRPr>
            </a:lvl7pPr>
            <a:lvl8pPr indent="-228600" lvl="7" marL="3657600" algn="l">
              <a:spcBef>
                <a:spcPts val="280"/>
              </a:spcBef>
              <a:spcAft>
                <a:spcPts val="0"/>
              </a:spcAft>
              <a:buClr>
                <a:srgbClr val="8A8A8A"/>
              </a:buClr>
              <a:buSzPts val="1400"/>
              <a:buNone/>
              <a:defRPr sz="1400">
                <a:solidFill>
                  <a:srgbClr val="8A8A8A"/>
                </a:solidFill>
              </a:defRPr>
            </a:lvl8pPr>
            <a:lvl9pPr indent="-228600" lvl="8" marL="4114800" algn="l">
              <a:spcBef>
                <a:spcPts val="280"/>
              </a:spcBef>
              <a:spcAft>
                <a:spcPts val="0"/>
              </a:spcAft>
              <a:buClr>
                <a:srgbClr val="8A8A8A"/>
              </a:buClr>
              <a:buSzPts val="1400"/>
              <a:buNone/>
              <a:defRPr sz="1400">
                <a:solidFill>
                  <a:srgbClr val="8A8A8A"/>
                </a:solidFill>
              </a:defRPr>
            </a:lvl9pPr>
          </a:lstStyle>
          <a:p/>
        </p:txBody>
      </p:sp>
      <p:pic>
        <p:nvPicPr>
          <p:cNvPr descr="Save_the_Children_logo.png" id="61" name="Google Shape;61;p15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437660" y="6425702"/>
            <a:ext cx="1861366" cy="380442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62" name="Google Shape;62;p15"/>
          <p:cNvCxnSpPr/>
          <p:nvPr/>
        </p:nvCxnSpPr>
        <p:spPr>
          <a:xfrm flipH="1">
            <a:off x="2466405" y="6432215"/>
            <a:ext cx="6513" cy="365125"/>
          </a:xfrm>
          <a:prstGeom prst="straightConnector1">
            <a:avLst/>
          </a:prstGeom>
          <a:noFill/>
          <a:ln cap="flat" cmpd="sng" w="127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63" name="Google Shape;63;p15"/>
          <p:cNvCxnSpPr/>
          <p:nvPr/>
        </p:nvCxnSpPr>
        <p:spPr>
          <a:xfrm flipH="1">
            <a:off x="6390374" y="6432215"/>
            <a:ext cx="6513" cy="365125"/>
          </a:xfrm>
          <a:prstGeom prst="straightConnector1">
            <a:avLst/>
          </a:prstGeom>
          <a:noFill/>
          <a:ln cap="flat" cmpd="sng" w="127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64" name="Google Shape;64;p15"/>
          <p:cNvSpPr/>
          <p:nvPr>
            <p:ph idx="2" type="pic"/>
          </p:nvPr>
        </p:nvSpPr>
        <p:spPr>
          <a:xfrm>
            <a:off x="152400" y="155738"/>
            <a:ext cx="5002416" cy="5985852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312" name="Shape 3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3" name="Google Shape;313;p55"/>
          <p:cNvSpPr txBox="1"/>
          <p:nvPr>
            <p:ph type="ctrTitle"/>
          </p:nvPr>
        </p:nvSpPr>
        <p:spPr>
          <a:xfrm>
            <a:off x="1143000" y="1122363"/>
            <a:ext cx="6858000" cy="2387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6000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4" name="Google Shape;314;p55"/>
          <p:cNvSpPr txBox="1"/>
          <p:nvPr>
            <p:ph idx="1" type="subTitle"/>
          </p:nvPr>
        </p:nvSpPr>
        <p:spPr>
          <a:xfrm>
            <a:off x="1143000" y="3602038"/>
            <a:ext cx="6858000" cy="16557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ctr">
              <a:spcBef>
                <a:spcPts val="700"/>
              </a:spcBef>
              <a:spcAft>
                <a:spcPts val="0"/>
              </a:spcAft>
              <a:buSzPts val="1440"/>
              <a:buNone/>
              <a:defRPr sz="2400"/>
            </a:lvl1pPr>
            <a:lvl2pPr lvl="1" algn="ctr">
              <a:spcBef>
                <a:spcPts val="550"/>
              </a:spcBef>
              <a:spcAft>
                <a:spcPts val="0"/>
              </a:spcAft>
              <a:buSzPts val="1000"/>
              <a:buNone/>
              <a:defRPr sz="2000"/>
            </a:lvl2pPr>
            <a:lvl3pPr lvl="2" algn="ctr">
              <a:spcBef>
                <a:spcPts val="500"/>
              </a:spcBef>
              <a:spcAft>
                <a:spcPts val="0"/>
              </a:spcAft>
              <a:buSzPts val="720"/>
              <a:buNone/>
              <a:defRPr sz="1800"/>
            </a:lvl3pPr>
            <a:lvl4pPr lvl="3" algn="ctr">
              <a:spcBef>
                <a:spcPts val="400"/>
              </a:spcBef>
              <a:spcAft>
                <a:spcPts val="0"/>
              </a:spcAft>
              <a:buSzPts val="608"/>
              <a:buNone/>
              <a:defRPr sz="1600"/>
            </a:lvl4pPr>
            <a:lvl5pPr lvl="4" algn="ctr">
              <a:spcBef>
                <a:spcPts val="400"/>
              </a:spcBef>
              <a:spcAft>
                <a:spcPts val="0"/>
              </a:spcAft>
              <a:buSzPts val="1040"/>
              <a:buNone/>
              <a:defRPr sz="1600"/>
            </a:lvl5pPr>
            <a:lvl6pPr lvl="5" algn="ctr">
              <a:spcBef>
                <a:spcPts val="320"/>
              </a:spcBef>
              <a:spcAft>
                <a:spcPts val="0"/>
              </a:spcAft>
              <a:buSzPts val="1600"/>
              <a:buNone/>
              <a:defRPr sz="1600"/>
            </a:lvl6pPr>
            <a:lvl7pPr lvl="6" algn="ctr">
              <a:spcBef>
                <a:spcPts val="320"/>
              </a:spcBef>
              <a:spcAft>
                <a:spcPts val="0"/>
              </a:spcAft>
              <a:buSzPts val="1600"/>
              <a:buNone/>
              <a:defRPr sz="1600"/>
            </a:lvl7pPr>
            <a:lvl8pPr lvl="7" algn="ctr">
              <a:spcBef>
                <a:spcPts val="320"/>
              </a:spcBef>
              <a:spcAft>
                <a:spcPts val="0"/>
              </a:spcAft>
              <a:buSzPts val="1600"/>
              <a:buNone/>
              <a:defRPr sz="1600"/>
            </a:lvl8pPr>
            <a:lvl9pPr lvl="8" algn="ctr">
              <a:spcBef>
                <a:spcPts val="32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/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324" name="Shape 3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5" name="Google Shape;325;p57"/>
          <p:cNvSpPr txBox="1"/>
          <p:nvPr>
            <p:ph type="ctrTitle"/>
          </p:nvPr>
        </p:nvSpPr>
        <p:spPr>
          <a:xfrm>
            <a:off x="1143000" y="1122363"/>
            <a:ext cx="6858000" cy="2387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6000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26" name="Google Shape;326;p57"/>
          <p:cNvSpPr txBox="1"/>
          <p:nvPr>
            <p:ph idx="1" type="subTitle"/>
          </p:nvPr>
        </p:nvSpPr>
        <p:spPr>
          <a:xfrm>
            <a:off x="1143000" y="3602038"/>
            <a:ext cx="6858000" cy="16557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ctr">
              <a:spcBef>
                <a:spcPts val="700"/>
              </a:spcBef>
              <a:spcAft>
                <a:spcPts val="0"/>
              </a:spcAft>
              <a:buSzPts val="1440"/>
              <a:buNone/>
              <a:defRPr sz="2400"/>
            </a:lvl1pPr>
            <a:lvl2pPr lvl="1" algn="ctr">
              <a:spcBef>
                <a:spcPts val="550"/>
              </a:spcBef>
              <a:spcAft>
                <a:spcPts val="0"/>
              </a:spcAft>
              <a:buSzPts val="1000"/>
              <a:buNone/>
              <a:defRPr sz="2000"/>
            </a:lvl2pPr>
            <a:lvl3pPr lvl="2" algn="ctr">
              <a:spcBef>
                <a:spcPts val="500"/>
              </a:spcBef>
              <a:spcAft>
                <a:spcPts val="0"/>
              </a:spcAft>
              <a:buSzPts val="720"/>
              <a:buNone/>
              <a:defRPr sz="1800"/>
            </a:lvl3pPr>
            <a:lvl4pPr lvl="3" algn="ctr">
              <a:spcBef>
                <a:spcPts val="400"/>
              </a:spcBef>
              <a:spcAft>
                <a:spcPts val="0"/>
              </a:spcAft>
              <a:buSzPts val="608"/>
              <a:buNone/>
              <a:defRPr sz="1600"/>
            </a:lvl4pPr>
            <a:lvl5pPr lvl="4" algn="ctr">
              <a:spcBef>
                <a:spcPts val="400"/>
              </a:spcBef>
              <a:spcAft>
                <a:spcPts val="0"/>
              </a:spcAft>
              <a:buSzPts val="1040"/>
              <a:buNone/>
              <a:defRPr sz="1600"/>
            </a:lvl5pPr>
            <a:lvl6pPr lvl="5" algn="ctr">
              <a:spcBef>
                <a:spcPts val="320"/>
              </a:spcBef>
              <a:spcAft>
                <a:spcPts val="0"/>
              </a:spcAft>
              <a:buSzPts val="1600"/>
              <a:buNone/>
              <a:defRPr sz="1600"/>
            </a:lvl6pPr>
            <a:lvl7pPr lvl="6" algn="ctr">
              <a:spcBef>
                <a:spcPts val="320"/>
              </a:spcBef>
              <a:spcAft>
                <a:spcPts val="0"/>
              </a:spcAft>
              <a:buSzPts val="1600"/>
              <a:buNone/>
              <a:defRPr sz="1600"/>
            </a:lvl7pPr>
            <a:lvl8pPr lvl="7" algn="ctr">
              <a:spcBef>
                <a:spcPts val="320"/>
              </a:spcBef>
              <a:spcAft>
                <a:spcPts val="0"/>
              </a:spcAft>
              <a:buSzPts val="1600"/>
              <a:buNone/>
              <a:defRPr sz="1600"/>
            </a:lvl8pPr>
            <a:lvl9pPr lvl="8" algn="ctr">
              <a:spcBef>
                <a:spcPts val="32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/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336" name="Shape 3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" name="Google Shape;337;p59"/>
          <p:cNvSpPr txBox="1"/>
          <p:nvPr>
            <p:ph type="ctrTitle"/>
          </p:nvPr>
        </p:nvSpPr>
        <p:spPr>
          <a:xfrm>
            <a:off x="1143000" y="1122363"/>
            <a:ext cx="6858000" cy="2387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6000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38" name="Google Shape;338;p59"/>
          <p:cNvSpPr txBox="1"/>
          <p:nvPr>
            <p:ph idx="1" type="subTitle"/>
          </p:nvPr>
        </p:nvSpPr>
        <p:spPr>
          <a:xfrm>
            <a:off x="1143000" y="3602038"/>
            <a:ext cx="6858000" cy="16557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ctr">
              <a:spcBef>
                <a:spcPts val="700"/>
              </a:spcBef>
              <a:spcAft>
                <a:spcPts val="0"/>
              </a:spcAft>
              <a:buSzPts val="1440"/>
              <a:buNone/>
              <a:defRPr sz="2400"/>
            </a:lvl1pPr>
            <a:lvl2pPr lvl="1" algn="ctr">
              <a:spcBef>
                <a:spcPts val="550"/>
              </a:spcBef>
              <a:spcAft>
                <a:spcPts val="0"/>
              </a:spcAft>
              <a:buSzPts val="1000"/>
              <a:buNone/>
              <a:defRPr sz="2000"/>
            </a:lvl2pPr>
            <a:lvl3pPr lvl="2" algn="ctr">
              <a:spcBef>
                <a:spcPts val="500"/>
              </a:spcBef>
              <a:spcAft>
                <a:spcPts val="0"/>
              </a:spcAft>
              <a:buSzPts val="720"/>
              <a:buNone/>
              <a:defRPr sz="1800"/>
            </a:lvl3pPr>
            <a:lvl4pPr lvl="3" algn="ctr">
              <a:spcBef>
                <a:spcPts val="400"/>
              </a:spcBef>
              <a:spcAft>
                <a:spcPts val="0"/>
              </a:spcAft>
              <a:buSzPts val="608"/>
              <a:buNone/>
              <a:defRPr sz="1600"/>
            </a:lvl4pPr>
            <a:lvl5pPr lvl="4" algn="ctr">
              <a:spcBef>
                <a:spcPts val="400"/>
              </a:spcBef>
              <a:spcAft>
                <a:spcPts val="0"/>
              </a:spcAft>
              <a:buSzPts val="1040"/>
              <a:buNone/>
              <a:defRPr sz="1600"/>
            </a:lvl5pPr>
            <a:lvl6pPr lvl="5" algn="ctr">
              <a:spcBef>
                <a:spcPts val="320"/>
              </a:spcBef>
              <a:spcAft>
                <a:spcPts val="0"/>
              </a:spcAft>
              <a:buSzPts val="1600"/>
              <a:buNone/>
              <a:defRPr sz="1600"/>
            </a:lvl6pPr>
            <a:lvl7pPr lvl="6" algn="ctr">
              <a:spcBef>
                <a:spcPts val="320"/>
              </a:spcBef>
              <a:spcAft>
                <a:spcPts val="0"/>
              </a:spcAft>
              <a:buSzPts val="1600"/>
              <a:buNone/>
              <a:defRPr sz="1600"/>
            </a:lvl7pPr>
            <a:lvl8pPr lvl="7" algn="ctr">
              <a:spcBef>
                <a:spcPts val="320"/>
              </a:spcBef>
              <a:spcAft>
                <a:spcPts val="0"/>
              </a:spcAft>
              <a:buSzPts val="1600"/>
              <a:buNone/>
              <a:defRPr sz="1600"/>
            </a:lvl8pPr>
            <a:lvl9pPr lvl="8" algn="ctr">
              <a:spcBef>
                <a:spcPts val="32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/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348" name="Shape 3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9" name="Google Shape;349;p61"/>
          <p:cNvSpPr txBox="1"/>
          <p:nvPr>
            <p:ph type="ctrTitle"/>
          </p:nvPr>
        </p:nvSpPr>
        <p:spPr>
          <a:xfrm>
            <a:off x="1143000" y="1122363"/>
            <a:ext cx="6858000" cy="2387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6000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0" name="Google Shape;350;p61"/>
          <p:cNvSpPr txBox="1"/>
          <p:nvPr>
            <p:ph idx="1" type="subTitle"/>
          </p:nvPr>
        </p:nvSpPr>
        <p:spPr>
          <a:xfrm>
            <a:off x="1143000" y="3602038"/>
            <a:ext cx="6858000" cy="16557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ctr">
              <a:spcBef>
                <a:spcPts val="700"/>
              </a:spcBef>
              <a:spcAft>
                <a:spcPts val="0"/>
              </a:spcAft>
              <a:buSzPts val="1440"/>
              <a:buNone/>
              <a:defRPr sz="2400"/>
            </a:lvl1pPr>
            <a:lvl2pPr lvl="1" algn="ctr">
              <a:spcBef>
                <a:spcPts val="550"/>
              </a:spcBef>
              <a:spcAft>
                <a:spcPts val="0"/>
              </a:spcAft>
              <a:buSzPts val="1000"/>
              <a:buNone/>
              <a:defRPr sz="2000"/>
            </a:lvl2pPr>
            <a:lvl3pPr lvl="2" algn="ctr">
              <a:spcBef>
                <a:spcPts val="500"/>
              </a:spcBef>
              <a:spcAft>
                <a:spcPts val="0"/>
              </a:spcAft>
              <a:buSzPts val="720"/>
              <a:buNone/>
              <a:defRPr sz="1800"/>
            </a:lvl3pPr>
            <a:lvl4pPr lvl="3" algn="ctr">
              <a:spcBef>
                <a:spcPts val="400"/>
              </a:spcBef>
              <a:spcAft>
                <a:spcPts val="0"/>
              </a:spcAft>
              <a:buSzPts val="608"/>
              <a:buNone/>
              <a:defRPr sz="1600"/>
            </a:lvl4pPr>
            <a:lvl5pPr lvl="4" algn="ctr">
              <a:spcBef>
                <a:spcPts val="400"/>
              </a:spcBef>
              <a:spcAft>
                <a:spcPts val="0"/>
              </a:spcAft>
              <a:buSzPts val="1040"/>
              <a:buNone/>
              <a:defRPr sz="1600"/>
            </a:lvl5pPr>
            <a:lvl6pPr lvl="5" algn="ctr">
              <a:spcBef>
                <a:spcPts val="320"/>
              </a:spcBef>
              <a:spcAft>
                <a:spcPts val="0"/>
              </a:spcAft>
              <a:buSzPts val="1600"/>
              <a:buNone/>
              <a:defRPr sz="1600"/>
            </a:lvl6pPr>
            <a:lvl7pPr lvl="6" algn="ctr">
              <a:spcBef>
                <a:spcPts val="320"/>
              </a:spcBef>
              <a:spcAft>
                <a:spcPts val="0"/>
              </a:spcAft>
              <a:buSzPts val="1600"/>
              <a:buNone/>
              <a:defRPr sz="1600"/>
            </a:lvl7pPr>
            <a:lvl8pPr lvl="7" algn="ctr">
              <a:spcBef>
                <a:spcPts val="320"/>
              </a:spcBef>
              <a:spcAft>
                <a:spcPts val="0"/>
              </a:spcAft>
              <a:buSzPts val="1600"/>
              <a:buNone/>
              <a:defRPr sz="1600"/>
            </a:lvl8pPr>
            <a:lvl9pPr lvl="8" algn="ctr">
              <a:spcBef>
                <a:spcPts val="32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/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360" name="Shape 3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1" name="Google Shape;361;p63"/>
          <p:cNvSpPr txBox="1"/>
          <p:nvPr>
            <p:ph type="ctrTitle"/>
          </p:nvPr>
        </p:nvSpPr>
        <p:spPr>
          <a:xfrm>
            <a:off x="1143000" y="1122363"/>
            <a:ext cx="6858000" cy="2387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6000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62" name="Google Shape;362;p63"/>
          <p:cNvSpPr txBox="1"/>
          <p:nvPr>
            <p:ph idx="1" type="subTitle"/>
          </p:nvPr>
        </p:nvSpPr>
        <p:spPr>
          <a:xfrm>
            <a:off x="1143000" y="3602038"/>
            <a:ext cx="6858000" cy="16557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ctr">
              <a:spcBef>
                <a:spcPts val="700"/>
              </a:spcBef>
              <a:spcAft>
                <a:spcPts val="0"/>
              </a:spcAft>
              <a:buSzPts val="1440"/>
              <a:buNone/>
              <a:defRPr sz="2400"/>
            </a:lvl1pPr>
            <a:lvl2pPr lvl="1" algn="ctr">
              <a:spcBef>
                <a:spcPts val="550"/>
              </a:spcBef>
              <a:spcAft>
                <a:spcPts val="0"/>
              </a:spcAft>
              <a:buSzPts val="1000"/>
              <a:buNone/>
              <a:defRPr sz="2000"/>
            </a:lvl2pPr>
            <a:lvl3pPr lvl="2" algn="ctr">
              <a:spcBef>
                <a:spcPts val="500"/>
              </a:spcBef>
              <a:spcAft>
                <a:spcPts val="0"/>
              </a:spcAft>
              <a:buSzPts val="720"/>
              <a:buNone/>
              <a:defRPr sz="1800"/>
            </a:lvl3pPr>
            <a:lvl4pPr lvl="3" algn="ctr">
              <a:spcBef>
                <a:spcPts val="400"/>
              </a:spcBef>
              <a:spcAft>
                <a:spcPts val="0"/>
              </a:spcAft>
              <a:buSzPts val="608"/>
              <a:buNone/>
              <a:defRPr sz="1600"/>
            </a:lvl4pPr>
            <a:lvl5pPr lvl="4" algn="ctr">
              <a:spcBef>
                <a:spcPts val="400"/>
              </a:spcBef>
              <a:spcAft>
                <a:spcPts val="0"/>
              </a:spcAft>
              <a:buSzPts val="1040"/>
              <a:buNone/>
              <a:defRPr sz="1600"/>
            </a:lvl5pPr>
            <a:lvl6pPr lvl="5" algn="ctr">
              <a:spcBef>
                <a:spcPts val="320"/>
              </a:spcBef>
              <a:spcAft>
                <a:spcPts val="0"/>
              </a:spcAft>
              <a:buSzPts val="1600"/>
              <a:buNone/>
              <a:defRPr sz="1600"/>
            </a:lvl6pPr>
            <a:lvl7pPr lvl="6" algn="ctr">
              <a:spcBef>
                <a:spcPts val="320"/>
              </a:spcBef>
              <a:spcAft>
                <a:spcPts val="0"/>
              </a:spcAft>
              <a:buSzPts val="1600"/>
              <a:buNone/>
              <a:defRPr sz="1600"/>
            </a:lvl7pPr>
            <a:lvl8pPr lvl="7" algn="ctr">
              <a:spcBef>
                <a:spcPts val="320"/>
              </a:spcBef>
              <a:spcAft>
                <a:spcPts val="0"/>
              </a:spcAft>
              <a:buSzPts val="1600"/>
              <a:buNone/>
              <a:defRPr sz="1600"/>
            </a:lvl8pPr>
            <a:lvl9pPr lvl="8" algn="ctr">
              <a:spcBef>
                <a:spcPts val="32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ivider 2" showMasterSp="0">
  <p:cSld name="Divider 2"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6"/>
          <p:cNvSpPr/>
          <p:nvPr/>
        </p:nvSpPr>
        <p:spPr>
          <a:xfrm>
            <a:off x="0" y="0"/>
            <a:ext cx="9144000" cy="1172308"/>
          </a:xfrm>
          <a:prstGeom prst="rect">
            <a:avLst/>
          </a:prstGeom>
          <a:gradFill>
            <a:gsLst>
              <a:gs pos="0">
                <a:srgbClr val="FA0007"/>
              </a:gs>
              <a:gs pos="40000">
                <a:srgbClr val="FA0007"/>
              </a:gs>
              <a:gs pos="100000">
                <a:srgbClr val="761706"/>
              </a:gs>
            </a:gsLst>
            <a:lin ang="18900000" scaled="0"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chemeClr val="lt1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67" name="Google Shape;67;p16"/>
          <p:cNvSpPr/>
          <p:nvPr/>
        </p:nvSpPr>
        <p:spPr>
          <a:xfrm>
            <a:off x="156308" y="149795"/>
            <a:ext cx="8824871" cy="1081128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chemeClr val="lt1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68" name="Google Shape;68;p16"/>
          <p:cNvSpPr txBox="1"/>
          <p:nvPr>
            <p:ph idx="10" type="dt"/>
          </p:nvPr>
        </p:nvSpPr>
        <p:spPr>
          <a:xfrm>
            <a:off x="6448991" y="6441019"/>
            <a:ext cx="158131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9" name="Google Shape;69;p16"/>
          <p:cNvSpPr txBox="1"/>
          <p:nvPr>
            <p:ph idx="11" type="ftr"/>
          </p:nvPr>
        </p:nvSpPr>
        <p:spPr>
          <a:xfrm>
            <a:off x="2525022" y="6441019"/>
            <a:ext cx="3824978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16"/>
          <p:cNvSpPr txBox="1"/>
          <p:nvPr>
            <p:ph idx="12" type="sldNum"/>
          </p:nvPr>
        </p:nvSpPr>
        <p:spPr>
          <a:xfrm>
            <a:off x="8030310" y="6441019"/>
            <a:ext cx="773723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spcAft>
                <a:spcPts val="0"/>
              </a:spcAft>
              <a:buNone/>
              <a:defRPr/>
            </a:lvl1pPr>
            <a:lvl2pPr indent="0" lvl="1" marL="0" algn="r">
              <a:spcBef>
                <a:spcPts val="0"/>
              </a:spcBef>
              <a:spcAft>
                <a:spcPts val="0"/>
              </a:spcAft>
              <a:buNone/>
              <a:defRPr/>
            </a:lvl2pPr>
            <a:lvl3pPr indent="0" lvl="2" marL="0" algn="r">
              <a:spcBef>
                <a:spcPts val="0"/>
              </a:spcBef>
              <a:spcAft>
                <a:spcPts val="0"/>
              </a:spcAft>
              <a:buNone/>
              <a:defRPr/>
            </a:lvl3pPr>
            <a:lvl4pPr indent="0" lvl="3" marL="0" algn="r">
              <a:spcBef>
                <a:spcPts val="0"/>
              </a:spcBef>
              <a:spcAft>
                <a:spcPts val="0"/>
              </a:spcAft>
              <a:buNone/>
              <a:defRPr/>
            </a:lvl4pPr>
            <a:lvl5pPr indent="0" lvl="4" marL="0" algn="r">
              <a:spcBef>
                <a:spcPts val="0"/>
              </a:spcBef>
              <a:spcAft>
                <a:spcPts val="0"/>
              </a:spcAft>
              <a:buNone/>
              <a:defRPr/>
            </a:lvl5pPr>
            <a:lvl6pPr indent="0" lvl="5" marL="0" algn="r">
              <a:spcBef>
                <a:spcPts val="0"/>
              </a:spcBef>
              <a:spcAft>
                <a:spcPts val="0"/>
              </a:spcAft>
              <a:buNone/>
              <a:defRPr/>
            </a:lvl6pPr>
            <a:lvl7pPr indent="0" lvl="6" marL="0" algn="r">
              <a:spcBef>
                <a:spcPts val="0"/>
              </a:spcBef>
              <a:spcAft>
                <a:spcPts val="0"/>
              </a:spcAft>
              <a:buNone/>
              <a:defRPr/>
            </a:lvl7pPr>
            <a:lvl8pPr indent="0" lvl="7" marL="0" algn="r">
              <a:spcBef>
                <a:spcPts val="0"/>
              </a:spcBef>
              <a:spcAft>
                <a:spcPts val="0"/>
              </a:spcAft>
              <a:buNone/>
              <a:defRPr/>
            </a:lvl8pPr>
            <a:lvl9pPr indent="0" lvl="8" marL="0" algn="r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71" name="Google Shape;71;p16"/>
          <p:cNvSpPr txBox="1"/>
          <p:nvPr>
            <p:ph type="title"/>
          </p:nvPr>
        </p:nvSpPr>
        <p:spPr>
          <a:xfrm>
            <a:off x="424763" y="310836"/>
            <a:ext cx="8282643" cy="134810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Oswald"/>
              <a:buNone/>
              <a:defRPr b="0" i="0" sz="4800" cap="none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pic>
        <p:nvPicPr>
          <p:cNvPr descr="Save_the_Children_logo.png" id="72" name="Google Shape;72;p16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437660" y="6425702"/>
            <a:ext cx="1861366" cy="380442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73" name="Google Shape;73;p16"/>
          <p:cNvCxnSpPr/>
          <p:nvPr/>
        </p:nvCxnSpPr>
        <p:spPr>
          <a:xfrm flipH="1">
            <a:off x="2466405" y="6432215"/>
            <a:ext cx="6513" cy="365125"/>
          </a:xfrm>
          <a:prstGeom prst="straightConnector1">
            <a:avLst/>
          </a:prstGeom>
          <a:noFill/>
          <a:ln cap="flat" cmpd="sng" w="127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74" name="Google Shape;74;p16"/>
          <p:cNvCxnSpPr/>
          <p:nvPr/>
        </p:nvCxnSpPr>
        <p:spPr>
          <a:xfrm flipH="1">
            <a:off x="6390374" y="6432215"/>
            <a:ext cx="6513" cy="365125"/>
          </a:xfrm>
          <a:prstGeom prst="straightConnector1">
            <a:avLst/>
          </a:prstGeom>
          <a:noFill/>
          <a:ln cap="flat" cmpd="sng" w="127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75" name="Google Shape;75;p16"/>
          <p:cNvSpPr/>
          <p:nvPr>
            <p:ph idx="2" type="pic"/>
          </p:nvPr>
        </p:nvSpPr>
        <p:spPr>
          <a:xfrm>
            <a:off x="155738" y="2200274"/>
            <a:ext cx="8824750" cy="4106864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Agenda" showMasterSp="0" type="obj">
  <p:cSld name="OBJECT"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17"/>
          <p:cNvSpPr/>
          <p:nvPr/>
        </p:nvSpPr>
        <p:spPr>
          <a:xfrm>
            <a:off x="0" y="0"/>
            <a:ext cx="9144000" cy="1172308"/>
          </a:xfrm>
          <a:prstGeom prst="rect">
            <a:avLst/>
          </a:prstGeom>
          <a:gradFill>
            <a:gsLst>
              <a:gs pos="0">
                <a:srgbClr val="FA0007"/>
              </a:gs>
              <a:gs pos="40000">
                <a:srgbClr val="FA0007"/>
              </a:gs>
              <a:gs pos="100000">
                <a:srgbClr val="761706"/>
              </a:gs>
            </a:gsLst>
            <a:lin ang="18900000" scaled="0"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chemeClr val="lt1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78" name="Google Shape;78;p17"/>
          <p:cNvSpPr/>
          <p:nvPr/>
        </p:nvSpPr>
        <p:spPr>
          <a:xfrm>
            <a:off x="147638" y="1171574"/>
            <a:ext cx="8832850" cy="5135563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chemeClr val="lt1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79" name="Google Shape;79;p17"/>
          <p:cNvSpPr txBox="1"/>
          <p:nvPr>
            <p:ph type="title"/>
          </p:nvPr>
        </p:nvSpPr>
        <p:spPr>
          <a:xfrm>
            <a:off x="424634" y="202994"/>
            <a:ext cx="8282640" cy="78760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Oswald"/>
              <a:buNone/>
              <a:defRPr b="0" i="0" sz="4800" cap="none">
                <a:solidFill>
                  <a:schemeClr val="lt1"/>
                </a:solidFill>
                <a:latin typeface="Oswald"/>
                <a:ea typeface="Oswald"/>
                <a:cs typeface="Oswald"/>
                <a:sym typeface="Oswald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0" name="Google Shape;80;p17"/>
          <p:cNvSpPr txBox="1"/>
          <p:nvPr>
            <p:ph idx="1" type="body"/>
          </p:nvPr>
        </p:nvSpPr>
        <p:spPr>
          <a:xfrm>
            <a:off x="431147" y="1600200"/>
            <a:ext cx="8276127" cy="4547903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0">
                <a:solidFill>
                  <a:schemeClr val="dk1"/>
                </a:solidFill>
              </a:defRPr>
            </a:lvl1pPr>
            <a:lvl2pPr indent="-342900" lvl="1" marL="914400" algn="l">
              <a:spcBef>
                <a:spcPts val="60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•"/>
              <a:defRPr sz="1800"/>
            </a:lvl2pPr>
            <a:lvl3pPr indent="-342900" lvl="2" marL="1371600" algn="l">
              <a:spcBef>
                <a:spcPts val="600"/>
              </a:spcBef>
              <a:spcAft>
                <a:spcPts val="0"/>
              </a:spcAft>
              <a:buSzPts val="1800"/>
              <a:buChar char="•"/>
              <a:defRPr sz="1800"/>
            </a:lvl3pPr>
            <a:lvl4pPr indent="-342900" lvl="3" marL="1828800" algn="l">
              <a:spcBef>
                <a:spcPts val="60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•"/>
              <a:defRPr sz="1800"/>
            </a:lvl4pPr>
            <a:lvl5pPr indent="-342900" lvl="4" marL="2286000" algn="l">
              <a:spcBef>
                <a:spcPts val="600"/>
              </a:spcBef>
              <a:spcAft>
                <a:spcPts val="0"/>
              </a:spcAft>
              <a:buSzPts val="1800"/>
              <a:buChar char="•"/>
              <a:defRPr sz="1800"/>
            </a:lvl5pPr>
            <a:lvl6pPr indent="-342900" lvl="5" marL="2743200" algn="l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81" name="Google Shape;81;p17"/>
          <p:cNvSpPr txBox="1"/>
          <p:nvPr>
            <p:ph idx="10" type="dt"/>
          </p:nvPr>
        </p:nvSpPr>
        <p:spPr>
          <a:xfrm>
            <a:off x="6448991" y="6441019"/>
            <a:ext cx="158131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2" name="Google Shape;82;p17"/>
          <p:cNvSpPr txBox="1"/>
          <p:nvPr>
            <p:ph idx="11" type="ftr"/>
          </p:nvPr>
        </p:nvSpPr>
        <p:spPr>
          <a:xfrm>
            <a:off x="2525022" y="6441019"/>
            <a:ext cx="3824978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3" name="Google Shape;83;p17"/>
          <p:cNvSpPr txBox="1"/>
          <p:nvPr>
            <p:ph idx="12" type="sldNum"/>
          </p:nvPr>
        </p:nvSpPr>
        <p:spPr>
          <a:xfrm>
            <a:off x="8030310" y="6441019"/>
            <a:ext cx="773723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spcAft>
                <a:spcPts val="0"/>
              </a:spcAft>
              <a:buNone/>
              <a:defRPr/>
            </a:lvl1pPr>
            <a:lvl2pPr indent="0" lvl="1" marL="0" algn="r">
              <a:spcBef>
                <a:spcPts val="0"/>
              </a:spcBef>
              <a:spcAft>
                <a:spcPts val="0"/>
              </a:spcAft>
              <a:buNone/>
              <a:defRPr/>
            </a:lvl2pPr>
            <a:lvl3pPr indent="0" lvl="2" marL="0" algn="r">
              <a:spcBef>
                <a:spcPts val="0"/>
              </a:spcBef>
              <a:spcAft>
                <a:spcPts val="0"/>
              </a:spcAft>
              <a:buNone/>
              <a:defRPr/>
            </a:lvl3pPr>
            <a:lvl4pPr indent="0" lvl="3" marL="0" algn="r">
              <a:spcBef>
                <a:spcPts val="0"/>
              </a:spcBef>
              <a:spcAft>
                <a:spcPts val="0"/>
              </a:spcAft>
              <a:buNone/>
              <a:defRPr/>
            </a:lvl4pPr>
            <a:lvl5pPr indent="0" lvl="4" marL="0" algn="r">
              <a:spcBef>
                <a:spcPts val="0"/>
              </a:spcBef>
              <a:spcAft>
                <a:spcPts val="0"/>
              </a:spcAft>
              <a:buNone/>
              <a:defRPr/>
            </a:lvl5pPr>
            <a:lvl6pPr indent="0" lvl="5" marL="0" algn="r">
              <a:spcBef>
                <a:spcPts val="0"/>
              </a:spcBef>
              <a:spcAft>
                <a:spcPts val="0"/>
              </a:spcAft>
              <a:buNone/>
              <a:defRPr/>
            </a:lvl6pPr>
            <a:lvl7pPr indent="0" lvl="6" marL="0" algn="r">
              <a:spcBef>
                <a:spcPts val="0"/>
              </a:spcBef>
              <a:spcAft>
                <a:spcPts val="0"/>
              </a:spcAft>
              <a:buNone/>
              <a:defRPr/>
            </a:lvl7pPr>
            <a:lvl8pPr indent="0" lvl="7" marL="0" algn="r">
              <a:spcBef>
                <a:spcPts val="0"/>
              </a:spcBef>
              <a:spcAft>
                <a:spcPts val="0"/>
              </a:spcAft>
              <a:buNone/>
              <a:defRPr/>
            </a:lvl8pPr>
            <a:lvl9pPr indent="0" lvl="8" marL="0" algn="r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descr="Save_the_Children_logo.png" id="84" name="Google Shape;84;p17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437660" y="6425702"/>
            <a:ext cx="1861366" cy="380442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85" name="Google Shape;85;p17"/>
          <p:cNvCxnSpPr/>
          <p:nvPr/>
        </p:nvCxnSpPr>
        <p:spPr>
          <a:xfrm flipH="1">
            <a:off x="2466405" y="6432215"/>
            <a:ext cx="6513" cy="365125"/>
          </a:xfrm>
          <a:prstGeom prst="straightConnector1">
            <a:avLst/>
          </a:prstGeom>
          <a:noFill/>
          <a:ln cap="flat" cmpd="sng" w="127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86" name="Google Shape;86;p17"/>
          <p:cNvCxnSpPr/>
          <p:nvPr/>
        </p:nvCxnSpPr>
        <p:spPr>
          <a:xfrm flipH="1">
            <a:off x="6390374" y="6432215"/>
            <a:ext cx="6513" cy="365125"/>
          </a:xfrm>
          <a:prstGeom prst="straightConnector1">
            <a:avLst/>
          </a:prstGeom>
          <a:noFill/>
          <a:ln cap="flat" cmpd="sng" w="127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x2 Content">
  <p:cSld name="Title and x2 Content"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18"/>
          <p:cNvSpPr txBox="1"/>
          <p:nvPr>
            <p:ph type="title"/>
          </p:nvPr>
        </p:nvSpPr>
        <p:spPr>
          <a:xfrm>
            <a:off x="424634" y="202995"/>
            <a:ext cx="8282640" cy="506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9" name="Google Shape;89;p18"/>
          <p:cNvSpPr txBox="1"/>
          <p:nvPr>
            <p:ph idx="1" type="body"/>
          </p:nvPr>
        </p:nvSpPr>
        <p:spPr>
          <a:xfrm>
            <a:off x="431147" y="1600200"/>
            <a:ext cx="3997571" cy="470693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indent="-228600" lvl="1" marL="914400" algn="l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2pPr>
            <a:lvl3pPr indent="-342900" lvl="2" marL="1371600" algn="l"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3pPr>
            <a:lvl4pPr indent="-342900" lvl="3" marL="1828800" algn="l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5pPr>
            <a:lvl6pPr indent="-342900" lvl="5" marL="2743200" algn="l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90" name="Google Shape;90;p18"/>
          <p:cNvSpPr txBox="1"/>
          <p:nvPr>
            <p:ph idx="10" type="dt"/>
          </p:nvPr>
        </p:nvSpPr>
        <p:spPr>
          <a:xfrm>
            <a:off x="6448991" y="6441019"/>
            <a:ext cx="158131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1" name="Google Shape;91;p18"/>
          <p:cNvSpPr txBox="1"/>
          <p:nvPr>
            <p:ph idx="11" type="ftr"/>
          </p:nvPr>
        </p:nvSpPr>
        <p:spPr>
          <a:xfrm>
            <a:off x="2525022" y="6441019"/>
            <a:ext cx="3824978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2" name="Google Shape;92;p18"/>
          <p:cNvSpPr txBox="1"/>
          <p:nvPr>
            <p:ph idx="12" type="sldNum"/>
          </p:nvPr>
        </p:nvSpPr>
        <p:spPr>
          <a:xfrm>
            <a:off x="8030310" y="6441019"/>
            <a:ext cx="773723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spcAft>
                <a:spcPts val="0"/>
              </a:spcAft>
              <a:buNone/>
              <a:defRPr/>
            </a:lvl1pPr>
            <a:lvl2pPr indent="0" lvl="1" marL="0" algn="r">
              <a:spcBef>
                <a:spcPts val="0"/>
              </a:spcBef>
              <a:spcAft>
                <a:spcPts val="0"/>
              </a:spcAft>
              <a:buNone/>
              <a:defRPr/>
            </a:lvl2pPr>
            <a:lvl3pPr indent="0" lvl="2" marL="0" algn="r">
              <a:spcBef>
                <a:spcPts val="0"/>
              </a:spcBef>
              <a:spcAft>
                <a:spcPts val="0"/>
              </a:spcAft>
              <a:buNone/>
              <a:defRPr/>
            </a:lvl3pPr>
            <a:lvl4pPr indent="0" lvl="3" marL="0" algn="r">
              <a:spcBef>
                <a:spcPts val="0"/>
              </a:spcBef>
              <a:spcAft>
                <a:spcPts val="0"/>
              </a:spcAft>
              <a:buNone/>
              <a:defRPr/>
            </a:lvl4pPr>
            <a:lvl5pPr indent="0" lvl="4" marL="0" algn="r">
              <a:spcBef>
                <a:spcPts val="0"/>
              </a:spcBef>
              <a:spcAft>
                <a:spcPts val="0"/>
              </a:spcAft>
              <a:buNone/>
              <a:defRPr/>
            </a:lvl5pPr>
            <a:lvl6pPr indent="0" lvl="5" marL="0" algn="r">
              <a:spcBef>
                <a:spcPts val="0"/>
              </a:spcBef>
              <a:spcAft>
                <a:spcPts val="0"/>
              </a:spcAft>
              <a:buNone/>
              <a:defRPr/>
            </a:lvl6pPr>
            <a:lvl7pPr indent="0" lvl="6" marL="0" algn="r">
              <a:spcBef>
                <a:spcPts val="0"/>
              </a:spcBef>
              <a:spcAft>
                <a:spcPts val="0"/>
              </a:spcAft>
              <a:buNone/>
              <a:defRPr/>
            </a:lvl7pPr>
            <a:lvl8pPr indent="0" lvl="7" marL="0" algn="r">
              <a:spcBef>
                <a:spcPts val="0"/>
              </a:spcBef>
              <a:spcAft>
                <a:spcPts val="0"/>
              </a:spcAft>
              <a:buNone/>
              <a:defRPr/>
            </a:lvl8pPr>
            <a:lvl9pPr indent="0" lvl="8" marL="0" algn="r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93" name="Google Shape;93;p18"/>
          <p:cNvSpPr txBox="1"/>
          <p:nvPr>
            <p:ph idx="2" type="body"/>
          </p:nvPr>
        </p:nvSpPr>
        <p:spPr>
          <a:xfrm>
            <a:off x="425286" y="705600"/>
            <a:ext cx="8282151" cy="36353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Clr>
                <a:srgbClr val="222221"/>
              </a:buClr>
              <a:buSzPts val="2500"/>
              <a:buNone/>
              <a:defRPr b="0" sz="2500">
                <a:solidFill>
                  <a:srgbClr val="222221"/>
                </a:solidFill>
              </a:defRPr>
            </a:lvl1pPr>
            <a:lvl2pPr indent="-228600" lvl="1" marL="914400" algn="l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500"/>
              <a:buNone/>
              <a:defRPr sz="2500"/>
            </a:lvl2pPr>
            <a:lvl3pPr indent="-228600" lvl="2" marL="1371600" algn="l">
              <a:spcBef>
                <a:spcPts val="600"/>
              </a:spcBef>
              <a:spcAft>
                <a:spcPts val="0"/>
              </a:spcAft>
              <a:buSzPts val="2500"/>
              <a:buNone/>
              <a:defRPr sz="2500"/>
            </a:lvl3pPr>
            <a:lvl4pPr indent="-228600" lvl="3" marL="1828800" algn="l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500"/>
              <a:buNone/>
              <a:defRPr sz="2500"/>
            </a:lvl4pPr>
            <a:lvl5pPr indent="-228600" lvl="4" marL="2286000" algn="l">
              <a:spcBef>
                <a:spcPts val="600"/>
              </a:spcBef>
              <a:spcAft>
                <a:spcPts val="0"/>
              </a:spcAft>
              <a:buSzPts val="2500"/>
              <a:buNone/>
              <a:defRPr sz="2500"/>
            </a:lvl5pPr>
            <a:lvl6pPr indent="-342900" lvl="5" marL="2743200" algn="l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94" name="Google Shape;94;p18"/>
          <p:cNvSpPr txBox="1"/>
          <p:nvPr>
            <p:ph idx="3" type="body"/>
          </p:nvPr>
        </p:nvSpPr>
        <p:spPr>
          <a:xfrm>
            <a:off x="4709703" y="1600200"/>
            <a:ext cx="3997571" cy="470693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indent="-228600" lvl="1" marL="914400" algn="l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2pPr>
            <a:lvl3pPr indent="-342900" lvl="2" marL="1371600" algn="l"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3pPr>
            <a:lvl4pPr indent="-342900" lvl="3" marL="1828800" algn="l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5pPr>
            <a:lvl6pPr indent="-342900" lvl="5" marL="2743200" algn="l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>
  <p:cSld name="Title only"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19"/>
          <p:cNvSpPr txBox="1"/>
          <p:nvPr>
            <p:ph type="title"/>
          </p:nvPr>
        </p:nvSpPr>
        <p:spPr>
          <a:xfrm>
            <a:off x="424634" y="202995"/>
            <a:ext cx="8282640" cy="506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7" name="Google Shape;97;p19"/>
          <p:cNvSpPr txBox="1"/>
          <p:nvPr>
            <p:ph idx="10" type="dt"/>
          </p:nvPr>
        </p:nvSpPr>
        <p:spPr>
          <a:xfrm>
            <a:off x="6448991" y="6441019"/>
            <a:ext cx="158131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8" name="Google Shape;98;p19"/>
          <p:cNvSpPr txBox="1"/>
          <p:nvPr>
            <p:ph idx="11" type="ftr"/>
          </p:nvPr>
        </p:nvSpPr>
        <p:spPr>
          <a:xfrm>
            <a:off x="2525022" y="6441019"/>
            <a:ext cx="3824978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9" name="Google Shape;99;p19"/>
          <p:cNvSpPr txBox="1"/>
          <p:nvPr>
            <p:ph idx="12" type="sldNum"/>
          </p:nvPr>
        </p:nvSpPr>
        <p:spPr>
          <a:xfrm>
            <a:off x="8030310" y="6441019"/>
            <a:ext cx="773723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spcAft>
                <a:spcPts val="0"/>
              </a:spcAft>
              <a:buNone/>
              <a:defRPr/>
            </a:lvl1pPr>
            <a:lvl2pPr indent="0" lvl="1" marL="0" algn="r">
              <a:spcBef>
                <a:spcPts val="0"/>
              </a:spcBef>
              <a:spcAft>
                <a:spcPts val="0"/>
              </a:spcAft>
              <a:buNone/>
              <a:defRPr/>
            </a:lvl2pPr>
            <a:lvl3pPr indent="0" lvl="2" marL="0" algn="r">
              <a:spcBef>
                <a:spcPts val="0"/>
              </a:spcBef>
              <a:spcAft>
                <a:spcPts val="0"/>
              </a:spcAft>
              <a:buNone/>
              <a:defRPr/>
            </a:lvl3pPr>
            <a:lvl4pPr indent="0" lvl="3" marL="0" algn="r">
              <a:spcBef>
                <a:spcPts val="0"/>
              </a:spcBef>
              <a:spcAft>
                <a:spcPts val="0"/>
              </a:spcAft>
              <a:buNone/>
              <a:defRPr/>
            </a:lvl4pPr>
            <a:lvl5pPr indent="0" lvl="4" marL="0" algn="r">
              <a:spcBef>
                <a:spcPts val="0"/>
              </a:spcBef>
              <a:spcAft>
                <a:spcPts val="0"/>
              </a:spcAft>
              <a:buNone/>
              <a:defRPr/>
            </a:lvl5pPr>
            <a:lvl6pPr indent="0" lvl="5" marL="0" algn="r">
              <a:spcBef>
                <a:spcPts val="0"/>
              </a:spcBef>
              <a:spcAft>
                <a:spcPts val="0"/>
              </a:spcAft>
              <a:buNone/>
              <a:defRPr/>
            </a:lvl6pPr>
            <a:lvl7pPr indent="0" lvl="6" marL="0" algn="r">
              <a:spcBef>
                <a:spcPts val="0"/>
              </a:spcBef>
              <a:spcAft>
                <a:spcPts val="0"/>
              </a:spcAft>
              <a:buNone/>
              <a:defRPr/>
            </a:lvl7pPr>
            <a:lvl8pPr indent="0" lvl="7" marL="0" algn="r">
              <a:spcBef>
                <a:spcPts val="0"/>
              </a:spcBef>
              <a:spcAft>
                <a:spcPts val="0"/>
              </a:spcAft>
              <a:buNone/>
              <a:defRPr/>
            </a:lvl8pPr>
            <a:lvl9pPr indent="0" lvl="8" marL="0" algn="r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00" name="Google Shape;100;p19"/>
          <p:cNvSpPr txBox="1"/>
          <p:nvPr>
            <p:ph idx="1" type="body"/>
          </p:nvPr>
        </p:nvSpPr>
        <p:spPr>
          <a:xfrm>
            <a:off x="425286" y="705600"/>
            <a:ext cx="8282151" cy="36353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Clr>
                <a:srgbClr val="222221"/>
              </a:buClr>
              <a:buSzPts val="2500"/>
              <a:buNone/>
              <a:defRPr b="0" sz="2500">
                <a:solidFill>
                  <a:srgbClr val="222221"/>
                </a:solidFill>
              </a:defRPr>
            </a:lvl1pPr>
            <a:lvl2pPr indent="-228600" lvl="1" marL="914400" algn="l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500"/>
              <a:buNone/>
              <a:defRPr sz="2500"/>
            </a:lvl2pPr>
            <a:lvl3pPr indent="-228600" lvl="2" marL="1371600" algn="l">
              <a:spcBef>
                <a:spcPts val="600"/>
              </a:spcBef>
              <a:spcAft>
                <a:spcPts val="0"/>
              </a:spcAft>
              <a:buSzPts val="2500"/>
              <a:buNone/>
              <a:defRPr sz="2500"/>
            </a:lvl3pPr>
            <a:lvl4pPr indent="-228600" lvl="3" marL="1828800" algn="l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500"/>
              <a:buNone/>
              <a:defRPr sz="2500"/>
            </a:lvl4pPr>
            <a:lvl5pPr indent="-228600" lvl="4" marL="2286000" algn="l">
              <a:spcBef>
                <a:spcPts val="600"/>
              </a:spcBef>
              <a:spcAft>
                <a:spcPts val="0"/>
              </a:spcAft>
              <a:buSzPts val="2500"/>
              <a:buNone/>
              <a:defRPr sz="2500"/>
            </a:lvl5pPr>
            <a:lvl6pPr indent="-342900" lvl="5" marL="2743200" algn="l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>
  <p:cSld name="Blank"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20"/>
          <p:cNvSpPr txBox="1"/>
          <p:nvPr>
            <p:ph idx="10" type="dt"/>
          </p:nvPr>
        </p:nvSpPr>
        <p:spPr>
          <a:xfrm>
            <a:off x="6448991" y="6441019"/>
            <a:ext cx="158131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3" name="Google Shape;103;p20"/>
          <p:cNvSpPr txBox="1"/>
          <p:nvPr>
            <p:ph idx="11" type="ftr"/>
          </p:nvPr>
        </p:nvSpPr>
        <p:spPr>
          <a:xfrm>
            <a:off x="2525022" y="6441019"/>
            <a:ext cx="3824978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4" name="Google Shape;104;p20"/>
          <p:cNvSpPr txBox="1"/>
          <p:nvPr>
            <p:ph idx="12" type="sldNum"/>
          </p:nvPr>
        </p:nvSpPr>
        <p:spPr>
          <a:xfrm>
            <a:off x="8030310" y="6441019"/>
            <a:ext cx="773723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spcAft>
                <a:spcPts val="0"/>
              </a:spcAft>
              <a:buNone/>
              <a:defRPr/>
            </a:lvl1pPr>
            <a:lvl2pPr indent="0" lvl="1" marL="0" algn="r">
              <a:spcBef>
                <a:spcPts val="0"/>
              </a:spcBef>
              <a:spcAft>
                <a:spcPts val="0"/>
              </a:spcAft>
              <a:buNone/>
              <a:defRPr/>
            </a:lvl2pPr>
            <a:lvl3pPr indent="0" lvl="2" marL="0" algn="r">
              <a:spcBef>
                <a:spcPts val="0"/>
              </a:spcBef>
              <a:spcAft>
                <a:spcPts val="0"/>
              </a:spcAft>
              <a:buNone/>
              <a:defRPr/>
            </a:lvl3pPr>
            <a:lvl4pPr indent="0" lvl="3" marL="0" algn="r">
              <a:spcBef>
                <a:spcPts val="0"/>
              </a:spcBef>
              <a:spcAft>
                <a:spcPts val="0"/>
              </a:spcAft>
              <a:buNone/>
              <a:defRPr/>
            </a:lvl4pPr>
            <a:lvl5pPr indent="0" lvl="4" marL="0" algn="r">
              <a:spcBef>
                <a:spcPts val="0"/>
              </a:spcBef>
              <a:spcAft>
                <a:spcPts val="0"/>
              </a:spcAft>
              <a:buNone/>
              <a:defRPr/>
            </a:lvl5pPr>
            <a:lvl6pPr indent="0" lvl="5" marL="0" algn="r">
              <a:spcBef>
                <a:spcPts val="0"/>
              </a:spcBef>
              <a:spcAft>
                <a:spcPts val="0"/>
              </a:spcAft>
              <a:buNone/>
              <a:defRPr/>
            </a:lvl6pPr>
            <a:lvl7pPr indent="0" lvl="6" marL="0" algn="r">
              <a:spcBef>
                <a:spcPts val="0"/>
              </a:spcBef>
              <a:spcAft>
                <a:spcPts val="0"/>
              </a:spcAft>
              <a:buNone/>
              <a:defRPr/>
            </a:lvl7pPr>
            <a:lvl8pPr indent="0" lvl="7" marL="0" algn="r">
              <a:spcBef>
                <a:spcPts val="0"/>
              </a:spcBef>
              <a:spcAft>
                <a:spcPts val="0"/>
              </a:spcAft>
              <a:buNone/>
              <a:defRPr/>
            </a:lvl8pPr>
            <a:lvl9pPr indent="0" lvl="8" marL="0" algn="r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05" name="Google Shape;105;p20"/>
          <p:cNvSpPr/>
          <p:nvPr/>
        </p:nvSpPr>
        <p:spPr>
          <a:xfrm>
            <a:off x="345179" y="1081128"/>
            <a:ext cx="8458854" cy="182359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rgbClr val="FFFF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chemeClr val="lt1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image" Target="../media/image2.png"/><Relationship Id="rId3" Type="http://schemas.openxmlformats.org/officeDocument/2006/relationships/slideLayout" Target="../slideLayouts/slideLayout1.xml"/><Relationship Id="rId4" Type="http://schemas.openxmlformats.org/officeDocument/2006/relationships/theme" Target="../theme/theme8.xml"/></Relationships>
</file>

<file path=ppt/slideMasters/_rels/slideMaster10.xml.rels><?xml version="1.0" encoding="UTF-8" standalone="yes"?><Relationships xmlns="http://schemas.openxmlformats.org/package/2006/relationships"><Relationship Id="rId1" Type="http://schemas.openxmlformats.org/officeDocument/2006/relationships/image" Target="../media/image13.jpg"/><Relationship Id="rId2" Type="http://schemas.openxmlformats.org/officeDocument/2006/relationships/image" Target="../media/image15.png"/><Relationship Id="rId3" Type="http://schemas.openxmlformats.org/officeDocument/2006/relationships/slideLayout" Target="../slideLayouts/slideLayout42.xml"/><Relationship Id="rId4" Type="http://schemas.openxmlformats.org/officeDocument/2006/relationships/theme" Target="../theme/theme7.xml"/></Relationships>
</file>

<file path=ppt/slideMasters/_rels/slideMaster11.xml.rels><?xml version="1.0" encoding="UTF-8" standalone="yes"?><Relationships xmlns="http://schemas.openxmlformats.org/package/2006/relationships"><Relationship Id="rId1" Type="http://schemas.openxmlformats.org/officeDocument/2006/relationships/image" Target="../media/image13.jpg"/><Relationship Id="rId2" Type="http://schemas.openxmlformats.org/officeDocument/2006/relationships/image" Target="../media/image15.png"/><Relationship Id="rId3" Type="http://schemas.openxmlformats.org/officeDocument/2006/relationships/slideLayout" Target="../slideLayouts/slideLayout43.xml"/><Relationship Id="rId4" Type="http://schemas.openxmlformats.org/officeDocument/2006/relationships/theme" Target="../theme/theme13.xml"/></Relationships>
</file>

<file path=ppt/slideMasters/_rels/slideMaster12.xml.rels><?xml version="1.0" encoding="UTF-8" standalone="yes"?><Relationships xmlns="http://schemas.openxmlformats.org/package/2006/relationships"><Relationship Id="rId1" Type="http://schemas.openxmlformats.org/officeDocument/2006/relationships/image" Target="../media/image13.jpg"/><Relationship Id="rId2" Type="http://schemas.openxmlformats.org/officeDocument/2006/relationships/image" Target="../media/image15.png"/><Relationship Id="rId3" Type="http://schemas.openxmlformats.org/officeDocument/2006/relationships/slideLayout" Target="../slideLayouts/slideLayout44.xml"/><Relationship Id="rId4" Type="http://schemas.openxmlformats.org/officeDocument/2006/relationships/theme" Target="../theme/theme5.xml"/></Relationships>
</file>

<file path=ppt/slideMasters/_rels/slideMaster2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9.xml"/><Relationship Id="rId13" Type="http://schemas.openxmlformats.org/officeDocument/2006/relationships/slideLayout" Target="../slideLayouts/slideLayout12.xml"/><Relationship Id="rId12" Type="http://schemas.openxmlformats.org/officeDocument/2006/relationships/slideLayout" Target="../slideLayouts/slideLayout11.xml"/><Relationship Id="rId1" Type="http://schemas.openxmlformats.org/officeDocument/2006/relationships/image" Target="../media/image4.png"/><Relationship Id="rId2" Type="http://schemas.openxmlformats.org/officeDocument/2006/relationships/image" Target="../media/image5.png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9" Type="http://schemas.openxmlformats.org/officeDocument/2006/relationships/slideLayout" Target="../slideLayouts/slideLayout8.xml"/><Relationship Id="rId15" Type="http://schemas.openxmlformats.org/officeDocument/2006/relationships/slideLayout" Target="../slideLayouts/slideLayout14.xml"/><Relationship Id="rId14" Type="http://schemas.openxmlformats.org/officeDocument/2006/relationships/slideLayout" Target="../slideLayouts/slideLayout13.xml"/><Relationship Id="rId17" Type="http://schemas.openxmlformats.org/officeDocument/2006/relationships/slideLayout" Target="../slideLayouts/slideLayout16.xml"/><Relationship Id="rId16" Type="http://schemas.openxmlformats.org/officeDocument/2006/relationships/slideLayout" Target="../slideLayouts/slideLayout15.xml"/><Relationship Id="rId5" Type="http://schemas.openxmlformats.org/officeDocument/2006/relationships/slideLayout" Target="../slideLayouts/slideLayout4.xml"/><Relationship Id="rId19" Type="http://schemas.openxmlformats.org/officeDocument/2006/relationships/theme" Target="../theme/theme6.xml"/><Relationship Id="rId6" Type="http://schemas.openxmlformats.org/officeDocument/2006/relationships/slideLayout" Target="../slideLayouts/slideLayout5.xml"/><Relationship Id="rId18" Type="http://schemas.openxmlformats.org/officeDocument/2006/relationships/slideLayout" Target="../slideLayouts/slideLayout17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/Relationships>
</file>

<file path=ppt/slideMasters/_rels/slideMaster3.xml.rels><?xml version="1.0" encoding="UTF-8" standalone="yes"?><Relationships xmlns="http://schemas.openxmlformats.org/package/2006/relationships"><Relationship Id="rId1" Type="http://schemas.openxmlformats.org/officeDocument/2006/relationships/image" Target="../media/image10.png"/><Relationship Id="rId2" Type="http://schemas.openxmlformats.org/officeDocument/2006/relationships/image" Target="../media/image11.png"/><Relationship Id="rId3" Type="http://schemas.openxmlformats.org/officeDocument/2006/relationships/slideLayout" Target="../slideLayouts/slideLayout18.xml"/><Relationship Id="rId4" Type="http://schemas.openxmlformats.org/officeDocument/2006/relationships/theme" Target="../theme/theme11.xml"/></Relationships>
</file>

<file path=ppt/slideMasters/_rels/slideMaster4.xml.rels><?xml version="1.0" encoding="UTF-8" standalone="yes"?><Relationships xmlns="http://schemas.openxmlformats.org/package/2006/relationships"><Relationship Id="rId20" Type="http://schemas.openxmlformats.org/officeDocument/2006/relationships/slideLayout" Target="../slideLayouts/slideLayout36.xml"/><Relationship Id="rId11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26.xml"/><Relationship Id="rId21" Type="http://schemas.openxmlformats.org/officeDocument/2006/relationships/theme" Target="../theme/theme9.xml"/><Relationship Id="rId13" Type="http://schemas.openxmlformats.org/officeDocument/2006/relationships/slideLayout" Target="../slideLayouts/slideLayout29.xml"/><Relationship Id="rId12" Type="http://schemas.openxmlformats.org/officeDocument/2006/relationships/slideLayout" Target="../slideLayouts/slideLayout28.xml"/><Relationship Id="rId1" Type="http://schemas.openxmlformats.org/officeDocument/2006/relationships/image" Target="../media/image13.jpg"/><Relationship Id="rId2" Type="http://schemas.openxmlformats.org/officeDocument/2006/relationships/image" Target="../media/image15.png"/><Relationship Id="rId3" Type="http://schemas.openxmlformats.org/officeDocument/2006/relationships/slideLayout" Target="../slideLayouts/slideLayout19.xml"/><Relationship Id="rId4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5.xml"/><Relationship Id="rId15" Type="http://schemas.openxmlformats.org/officeDocument/2006/relationships/slideLayout" Target="../slideLayouts/slideLayout31.xml"/><Relationship Id="rId14" Type="http://schemas.openxmlformats.org/officeDocument/2006/relationships/slideLayout" Target="../slideLayouts/slideLayout30.xml"/><Relationship Id="rId17" Type="http://schemas.openxmlformats.org/officeDocument/2006/relationships/slideLayout" Target="../slideLayouts/slideLayout33.xml"/><Relationship Id="rId16" Type="http://schemas.openxmlformats.org/officeDocument/2006/relationships/slideLayout" Target="../slideLayouts/slideLayout32.xml"/><Relationship Id="rId5" Type="http://schemas.openxmlformats.org/officeDocument/2006/relationships/slideLayout" Target="../slideLayouts/slideLayout21.xml"/><Relationship Id="rId19" Type="http://schemas.openxmlformats.org/officeDocument/2006/relationships/slideLayout" Target="../slideLayouts/slideLayout35.xml"/><Relationship Id="rId6" Type="http://schemas.openxmlformats.org/officeDocument/2006/relationships/slideLayout" Target="../slideLayouts/slideLayout22.xml"/><Relationship Id="rId18" Type="http://schemas.openxmlformats.org/officeDocument/2006/relationships/slideLayout" Target="../slideLayouts/slideLayout34.xml"/><Relationship Id="rId7" Type="http://schemas.openxmlformats.org/officeDocument/2006/relationships/slideLayout" Target="../slideLayouts/slideLayout23.xml"/><Relationship Id="rId8" Type="http://schemas.openxmlformats.org/officeDocument/2006/relationships/slideLayout" Target="../slideLayouts/slideLayout24.xml"/></Relationships>
</file>

<file path=ppt/slideMasters/_rels/slideMaster5.xml.rels><?xml version="1.0" encoding="UTF-8" standalone="yes"?><Relationships xmlns="http://schemas.openxmlformats.org/package/2006/relationships"><Relationship Id="rId1" Type="http://schemas.openxmlformats.org/officeDocument/2006/relationships/image" Target="../media/image13.jpg"/><Relationship Id="rId2" Type="http://schemas.openxmlformats.org/officeDocument/2006/relationships/image" Target="../media/image15.png"/><Relationship Id="rId3" Type="http://schemas.openxmlformats.org/officeDocument/2006/relationships/slideLayout" Target="../slideLayouts/slideLayout37.xml"/><Relationship Id="rId4" Type="http://schemas.openxmlformats.org/officeDocument/2006/relationships/theme" Target="../theme/theme3.xml"/></Relationships>
</file>

<file path=ppt/slideMasters/_rels/slideMaster6.xml.rels><?xml version="1.0" encoding="UTF-8" standalone="yes"?><Relationships xmlns="http://schemas.openxmlformats.org/package/2006/relationships"><Relationship Id="rId1" Type="http://schemas.openxmlformats.org/officeDocument/2006/relationships/image" Target="../media/image13.jpg"/><Relationship Id="rId2" Type="http://schemas.openxmlformats.org/officeDocument/2006/relationships/image" Target="../media/image15.png"/><Relationship Id="rId3" Type="http://schemas.openxmlformats.org/officeDocument/2006/relationships/slideLayout" Target="../slideLayouts/slideLayout38.xml"/><Relationship Id="rId4" Type="http://schemas.openxmlformats.org/officeDocument/2006/relationships/theme" Target="../theme/theme12.xml"/></Relationships>
</file>

<file path=ppt/slideMasters/_rels/slideMaster7.xml.rels><?xml version="1.0" encoding="UTF-8" standalone="yes"?><Relationships xmlns="http://schemas.openxmlformats.org/package/2006/relationships"><Relationship Id="rId1" Type="http://schemas.openxmlformats.org/officeDocument/2006/relationships/image" Target="../media/image13.jpg"/><Relationship Id="rId2" Type="http://schemas.openxmlformats.org/officeDocument/2006/relationships/image" Target="../media/image15.png"/><Relationship Id="rId3" Type="http://schemas.openxmlformats.org/officeDocument/2006/relationships/slideLayout" Target="../slideLayouts/slideLayout39.xml"/><Relationship Id="rId4" Type="http://schemas.openxmlformats.org/officeDocument/2006/relationships/theme" Target="../theme/theme4.xml"/></Relationships>
</file>

<file path=ppt/slideMasters/_rels/slideMaster8.xml.rels><?xml version="1.0" encoding="UTF-8" standalone="yes"?><Relationships xmlns="http://schemas.openxmlformats.org/package/2006/relationships"><Relationship Id="rId1" Type="http://schemas.openxmlformats.org/officeDocument/2006/relationships/image" Target="../media/image13.jpg"/><Relationship Id="rId2" Type="http://schemas.openxmlformats.org/officeDocument/2006/relationships/image" Target="../media/image15.png"/><Relationship Id="rId3" Type="http://schemas.openxmlformats.org/officeDocument/2006/relationships/slideLayout" Target="../slideLayouts/slideLayout40.xml"/><Relationship Id="rId4" Type="http://schemas.openxmlformats.org/officeDocument/2006/relationships/theme" Target="../theme/theme1.xml"/></Relationships>
</file>

<file path=ppt/slideMasters/_rels/slideMaster9.xml.rels><?xml version="1.0" encoding="UTF-8" standalone="yes"?><Relationships xmlns="http://schemas.openxmlformats.org/package/2006/relationships"><Relationship Id="rId1" Type="http://schemas.openxmlformats.org/officeDocument/2006/relationships/image" Target="../media/image13.jpg"/><Relationship Id="rId2" Type="http://schemas.openxmlformats.org/officeDocument/2006/relationships/image" Target="../media/image15.png"/><Relationship Id="rId3" Type="http://schemas.openxmlformats.org/officeDocument/2006/relationships/slideLayout" Target="../slideLayouts/slideLayout41.xml"/><Relationship Id="rId4" Type="http://schemas.openxmlformats.org/officeDocument/2006/relationships/theme" Target="../theme/theme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8"/>
          <p:cNvSpPr/>
          <p:nvPr/>
        </p:nvSpPr>
        <p:spPr>
          <a:xfrm>
            <a:off x="0" y="0"/>
            <a:ext cx="9144000" cy="1171575"/>
          </a:xfrm>
          <a:prstGeom prst="rect">
            <a:avLst/>
          </a:prstGeom>
          <a:gradFill>
            <a:gsLst>
              <a:gs pos="0">
                <a:srgbClr val="FA0007"/>
              </a:gs>
              <a:gs pos="40000">
                <a:srgbClr val="FA0007"/>
              </a:gs>
              <a:gs pos="100000">
                <a:srgbClr val="761706"/>
              </a:gs>
            </a:gsLst>
            <a:lin ang="18900000" scaled="0"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11" name="Google Shape;11;p8"/>
          <p:cNvSpPr/>
          <p:nvPr/>
        </p:nvSpPr>
        <p:spPr>
          <a:xfrm>
            <a:off x="155575" y="149225"/>
            <a:ext cx="8824913" cy="1081088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12" name="Google Shape;12;p8"/>
          <p:cNvSpPr txBox="1"/>
          <p:nvPr>
            <p:ph type="title"/>
          </p:nvPr>
        </p:nvSpPr>
        <p:spPr>
          <a:xfrm>
            <a:off x="423863" y="203200"/>
            <a:ext cx="8283575" cy="506413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5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5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5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5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5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5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5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5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5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/>
        </p:txBody>
      </p:sp>
      <p:sp>
        <p:nvSpPr>
          <p:cNvPr id="13" name="Google Shape;13;p8"/>
          <p:cNvSpPr txBox="1"/>
          <p:nvPr>
            <p:ph idx="1" type="body"/>
          </p:nvPr>
        </p:nvSpPr>
        <p:spPr>
          <a:xfrm>
            <a:off x="431800" y="1600200"/>
            <a:ext cx="8275638" cy="470693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1800" u="none" cap="none" strike="noStrike">
                <a:solidFill>
                  <a:schemeClr val="dk2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indent="-228600" lvl="1" marL="914400" marR="0" rtl="0" algn="l">
              <a:spcBef>
                <a:spcPts val="600"/>
              </a:spcBef>
              <a:spcAft>
                <a:spcPts val="0"/>
              </a:spcAft>
              <a:buSzPts val="1400"/>
              <a:buNone/>
              <a:defRPr b="0" i="0" sz="15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indent="-317500" lvl="2" marL="1371600" marR="0" rtl="0" algn="l">
              <a:spcBef>
                <a:spcPts val="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indent="-311150" lvl="3" marL="1828800" marR="0" rtl="0" algn="l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–"/>
              <a:defRPr b="0" i="0" sz="13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indent="-304800" lvl="4" marL="2286000" marR="0" rtl="0" algn="l">
              <a:spcBef>
                <a:spcPts val="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•"/>
              <a:defRPr b="0" i="0" sz="12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indent="-355600" lvl="5" marL="2743200" marR="0" rtl="0" algn="l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indent="-3556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indent="-3556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indent="-3556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/>
        </p:txBody>
      </p:sp>
      <p:sp>
        <p:nvSpPr>
          <p:cNvPr id="14" name="Google Shape;14;p8"/>
          <p:cNvSpPr txBox="1"/>
          <p:nvPr>
            <p:ph idx="10" type="dt"/>
          </p:nvPr>
        </p:nvSpPr>
        <p:spPr>
          <a:xfrm>
            <a:off x="6448425" y="6440488"/>
            <a:ext cx="158115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000" u="none" cap="none" strike="noStrike">
                <a:solidFill>
                  <a:srgbClr val="222221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/>
        </p:txBody>
      </p:sp>
      <p:sp>
        <p:nvSpPr>
          <p:cNvPr id="15" name="Google Shape;15;p8"/>
          <p:cNvSpPr txBox="1"/>
          <p:nvPr>
            <p:ph idx="11" type="ftr"/>
          </p:nvPr>
        </p:nvSpPr>
        <p:spPr>
          <a:xfrm>
            <a:off x="2525713" y="6440488"/>
            <a:ext cx="3824287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000" u="none" cap="none" strike="noStrike">
                <a:solidFill>
                  <a:srgbClr val="222221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/>
        </p:txBody>
      </p:sp>
      <p:sp>
        <p:nvSpPr>
          <p:cNvPr id="16" name="Google Shape;16;p8"/>
          <p:cNvSpPr txBox="1"/>
          <p:nvPr>
            <p:ph idx="12" type="sldNum"/>
          </p:nvPr>
        </p:nvSpPr>
        <p:spPr>
          <a:xfrm>
            <a:off x="8029575" y="6440488"/>
            <a:ext cx="7747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spcAft>
                <a:spcPts val="0"/>
              </a:spcAft>
              <a:buNone/>
              <a:defRPr b="0" i="0" sz="1000" u="none" cap="none" strike="noStrike">
                <a:solidFill>
                  <a:srgbClr val="222221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indent="0" lvl="1" marL="0" marR="0" rtl="0" algn="r">
              <a:spcBef>
                <a:spcPts val="0"/>
              </a:spcBef>
              <a:spcAft>
                <a:spcPts val="0"/>
              </a:spcAft>
              <a:buNone/>
              <a:defRPr b="0" i="0" sz="1000" u="none" cap="none" strike="noStrike">
                <a:solidFill>
                  <a:srgbClr val="222221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indent="0" lvl="2" marL="0" marR="0" rtl="0" algn="r">
              <a:spcBef>
                <a:spcPts val="0"/>
              </a:spcBef>
              <a:spcAft>
                <a:spcPts val="0"/>
              </a:spcAft>
              <a:buNone/>
              <a:defRPr b="0" i="0" sz="1000" u="none" cap="none" strike="noStrike">
                <a:solidFill>
                  <a:srgbClr val="222221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indent="0" lvl="3" marL="0" marR="0" rtl="0" algn="r">
              <a:spcBef>
                <a:spcPts val="0"/>
              </a:spcBef>
              <a:spcAft>
                <a:spcPts val="0"/>
              </a:spcAft>
              <a:buNone/>
              <a:defRPr b="0" i="0" sz="1000" u="none" cap="none" strike="noStrike">
                <a:solidFill>
                  <a:srgbClr val="222221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indent="0" lvl="4" marL="0" marR="0" rtl="0" algn="r">
              <a:spcBef>
                <a:spcPts val="0"/>
              </a:spcBef>
              <a:spcAft>
                <a:spcPts val="0"/>
              </a:spcAft>
              <a:buNone/>
              <a:defRPr b="0" i="0" sz="1000" u="none" cap="none" strike="noStrike">
                <a:solidFill>
                  <a:srgbClr val="222221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indent="0" lvl="5" marL="0" marR="0" rtl="0" algn="r">
              <a:spcBef>
                <a:spcPts val="0"/>
              </a:spcBef>
              <a:spcAft>
                <a:spcPts val="0"/>
              </a:spcAft>
              <a:buNone/>
              <a:defRPr b="0" i="0" sz="1000" u="none" cap="none" strike="noStrike">
                <a:solidFill>
                  <a:srgbClr val="22222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indent="0" lvl="6" marL="0" marR="0" rtl="0" algn="r">
              <a:spcBef>
                <a:spcPts val="0"/>
              </a:spcBef>
              <a:spcAft>
                <a:spcPts val="0"/>
              </a:spcAft>
              <a:buNone/>
              <a:defRPr b="0" i="0" sz="1000" u="none" cap="none" strike="noStrike">
                <a:solidFill>
                  <a:srgbClr val="22222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indent="0" lvl="7" marL="0" marR="0" rtl="0" algn="r">
              <a:spcBef>
                <a:spcPts val="0"/>
              </a:spcBef>
              <a:spcAft>
                <a:spcPts val="0"/>
              </a:spcAft>
              <a:buNone/>
              <a:defRPr b="0" i="0" sz="1000" u="none" cap="none" strike="noStrike">
                <a:solidFill>
                  <a:srgbClr val="22222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indent="0" lvl="8" marL="0" marR="0" rtl="0" algn="r">
              <a:spcBef>
                <a:spcPts val="0"/>
              </a:spcBef>
              <a:spcAft>
                <a:spcPts val="0"/>
              </a:spcAft>
              <a:buNone/>
              <a:defRPr b="0" i="0" sz="1000" u="none" cap="none" strike="noStrike">
                <a:solidFill>
                  <a:srgbClr val="22222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descr="Save_the_Children_logo.png" id="17" name="Google Shape;17;p8"/>
          <p:cNvPicPr preferRelativeResize="0"/>
          <p:nvPr/>
        </p:nvPicPr>
        <p:blipFill rotWithShape="1">
          <a:blip r:embed="rId1">
            <a:alphaModFix/>
          </a:blip>
          <a:srcRect b="0" l="0" r="0" t="0"/>
          <a:stretch/>
        </p:blipFill>
        <p:spPr>
          <a:xfrm>
            <a:off x="438150" y="6426200"/>
            <a:ext cx="1860550" cy="379413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8" name="Google Shape;18;p8"/>
          <p:cNvCxnSpPr/>
          <p:nvPr/>
        </p:nvCxnSpPr>
        <p:spPr>
          <a:xfrm flipH="1">
            <a:off x="2466975" y="6432550"/>
            <a:ext cx="6350" cy="365125"/>
          </a:xfrm>
          <a:prstGeom prst="straightConnector1">
            <a:avLst/>
          </a:prstGeom>
          <a:noFill/>
          <a:ln cap="flat" cmpd="sng" w="127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9" name="Google Shape;19;p8"/>
          <p:cNvCxnSpPr/>
          <p:nvPr/>
        </p:nvCxnSpPr>
        <p:spPr>
          <a:xfrm flipH="1">
            <a:off x="6389688" y="6432550"/>
            <a:ext cx="7937" cy="365125"/>
          </a:xfrm>
          <a:prstGeom prst="straightConnector1">
            <a:avLst/>
          </a:prstGeom>
          <a:noFill/>
          <a:ln cap="flat" cmpd="sng" w="127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descr="Underscore_line.png" id="20" name="Google Shape;20;p8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423863" y="1123950"/>
            <a:ext cx="8305800" cy="58738"/>
          </a:xfrm>
          <a:prstGeom prst="rect">
            <a:avLst/>
          </a:prstGeom>
          <a:noFill/>
          <a:ln>
            <a:noFill/>
          </a:ln>
        </p:spPr>
      </p:pic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3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1">
            <a:alphaModFix/>
          </a:blip>
          <a:stretch>
            <a:fillRect/>
          </a:stretch>
        </a:blipFill>
      </p:bgPr>
    </p:bg>
    <p:spTree>
      <p:nvGrpSpPr>
        <p:cNvPr id="327" name="Shape 3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8" name="Google Shape;328;p58"/>
          <p:cNvSpPr txBox="1"/>
          <p:nvPr>
            <p:ph idx="1" type="body"/>
          </p:nvPr>
        </p:nvSpPr>
        <p:spPr>
          <a:xfrm>
            <a:off x="498475" y="1865313"/>
            <a:ext cx="8061325" cy="3219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97180" lvl="0" marL="457200" marR="0" rtl="0" algn="l"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1080"/>
              <a:buFont typeface="Noto Sans Symbols"/>
              <a:buChar char="■"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indent="-279400" lvl="1" marL="914400" marR="0" rtl="0" algn="l">
              <a:spcBef>
                <a:spcPts val="550"/>
              </a:spcBef>
              <a:spcAft>
                <a:spcPts val="0"/>
              </a:spcAft>
              <a:buClr>
                <a:schemeClr val="accent1"/>
              </a:buClr>
              <a:buSzPts val="800"/>
              <a:buFont typeface="Noto Sans Symbols"/>
              <a:buChar char="■"/>
              <a:defRPr b="0" i="0" sz="16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indent="-264160" lvl="2" marL="1371600" marR="0" rtl="0" algn="l">
              <a:spcBef>
                <a:spcPts val="500"/>
              </a:spcBef>
              <a:spcAft>
                <a:spcPts val="0"/>
              </a:spcAft>
              <a:buClr>
                <a:srgbClr val="8D9EB2"/>
              </a:buClr>
              <a:buSzPts val="560"/>
              <a:buFont typeface="Noto Sans Symbols"/>
              <a:buChar char="■"/>
              <a:defRPr b="0" i="0" sz="14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indent="-257555" lvl="3" marL="1828800" marR="0" rtl="0" algn="l">
              <a:spcBef>
                <a:spcPts val="400"/>
              </a:spcBef>
              <a:spcAft>
                <a:spcPts val="0"/>
              </a:spcAft>
              <a:buClr>
                <a:srgbClr val="D80021"/>
              </a:buClr>
              <a:buSzPts val="456"/>
              <a:buFont typeface="Noto Sans Symbols"/>
              <a:buChar char="■"/>
              <a:defRPr b="0" i="0" sz="12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indent="-228600" lvl="4" marL="2286000" marR="0" rtl="0" algn="l">
              <a:spcBef>
                <a:spcPts val="40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indent="-228600" lvl="5" marL="2743200" marR="0" rtl="0" algn="l"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Noto Sans Symbols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indent="-342900" lvl="6" marL="3200400" marR="0" rtl="0" algn="l">
              <a:spcBef>
                <a:spcPts val="360"/>
              </a:spcBef>
              <a:spcAft>
                <a:spcPts val="0"/>
              </a:spcAft>
              <a:buClr>
                <a:schemeClr val="accent2"/>
              </a:buClr>
              <a:buSzPts val="1800"/>
              <a:buFont typeface="Noto Sans Symbols"/>
              <a:buChar char="▪"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indent="-342900" lvl="7" marL="3657600" marR="0" rtl="0" algn="l">
              <a:spcBef>
                <a:spcPts val="36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Noto Sans Symbols"/>
              <a:buChar char="▪"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indent="-342900" lvl="8" marL="4114800" marR="0" rtl="0" algn="l">
              <a:spcBef>
                <a:spcPts val="36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Noto Sans Symbols"/>
              <a:buChar char="▪"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/>
        </p:txBody>
      </p:sp>
      <p:sp>
        <p:nvSpPr>
          <p:cNvPr id="329" name="Google Shape;329;p58"/>
          <p:cNvSpPr/>
          <p:nvPr/>
        </p:nvSpPr>
        <p:spPr>
          <a:xfrm>
            <a:off x="0" y="1295400"/>
            <a:ext cx="533400" cy="228600"/>
          </a:xfrm>
          <a:prstGeom prst="rect">
            <a:avLst/>
          </a:prstGeom>
          <a:solidFill>
            <a:srgbClr val="71839A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718399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330" name="Google Shape;330;p58"/>
          <p:cNvSpPr/>
          <p:nvPr/>
        </p:nvSpPr>
        <p:spPr>
          <a:xfrm>
            <a:off x="603250" y="1295400"/>
            <a:ext cx="8553450" cy="228600"/>
          </a:xfrm>
          <a:prstGeom prst="rect">
            <a:avLst/>
          </a:prstGeom>
          <a:solidFill>
            <a:srgbClr val="D8002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FFFFFF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331" name="Google Shape;331;p58"/>
          <p:cNvSpPr txBox="1"/>
          <p:nvPr>
            <p:ph type="title"/>
          </p:nvPr>
        </p:nvSpPr>
        <p:spPr>
          <a:xfrm>
            <a:off x="482600" y="363538"/>
            <a:ext cx="8077200" cy="8191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2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2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2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2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2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2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2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2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2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/>
        </p:txBody>
      </p:sp>
      <p:cxnSp>
        <p:nvCxnSpPr>
          <p:cNvPr id="332" name="Google Shape;332;p58"/>
          <p:cNvCxnSpPr/>
          <p:nvPr/>
        </p:nvCxnSpPr>
        <p:spPr>
          <a:xfrm>
            <a:off x="0" y="6172200"/>
            <a:ext cx="9144000" cy="0"/>
          </a:xfrm>
          <a:prstGeom prst="straightConnector1">
            <a:avLst/>
          </a:prstGeom>
          <a:noFill/>
          <a:ln cap="flat" cmpd="sng" w="12700">
            <a:solidFill>
              <a:srgbClr val="718399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333" name="Google Shape;333;p58"/>
          <p:cNvSpPr txBox="1"/>
          <p:nvPr/>
        </p:nvSpPr>
        <p:spPr>
          <a:xfrm>
            <a:off x="8915400" y="6769100"/>
            <a:ext cx="184150" cy="461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rgbClr val="000000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pic>
        <p:nvPicPr>
          <p:cNvPr descr="485&amp;k-[Converted].png" id="334" name="Google Shape;334;p58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6708775" y="6208713"/>
            <a:ext cx="1962150" cy="471487"/>
          </a:xfrm>
          <a:prstGeom prst="rect">
            <a:avLst/>
          </a:prstGeom>
          <a:noFill/>
          <a:ln>
            <a:noFill/>
          </a:ln>
        </p:spPr>
      </p:pic>
      <p:sp>
        <p:nvSpPr>
          <p:cNvPr id="335" name="Google Shape;335;p58"/>
          <p:cNvSpPr txBox="1"/>
          <p:nvPr/>
        </p:nvSpPr>
        <p:spPr>
          <a:xfrm>
            <a:off x="508000" y="6362700"/>
            <a:ext cx="1079500" cy="2619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100">
                <a:solidFill>
                  <a:srgbClr val="000000"/>
                </a:solidFill>
                <a:latin typeface="Gill Sans"/>
                <a:ea typeface="Gill Sans"/>
                <a:cs typeface="Gill Sans"/>
                <a:sym typeface="Gill Sans"/>
              </a:rPr>
              <a:t>‹#›</a:t>
            </a:fld>
            <a:endParaRPr sz="1100">
              <a:solidFill>
                <a:srgbClr val="000000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99" r:id="rId3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1">
            <a:alphaModFix/>
          </a:blip>
          <a:stretch>
            <a:fillRect/>
          </a:stretch>
        </a:blipFill>
      </p:bgPr>
    </p:bg>
    <p:spTree>
      <p:nvGrpSpPr>
        <p:cNvPr id="339" name="Shape 3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0" name="Google Shape;340;p60"/>
          <p:cNvSpPr txBox="1"/>
          <p:nvPr>
            <p:ph idx="1" type="body"/>
          </p:nvPr>
        </p:nvSpPr>
        <p:spPr>
          <a:xfrm>
            <a:off x="498475" y="1865313"/>
            <a:ext cx="8061325" cy="3219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97180" lvl="0" marL="457200" marR="0" rtl="0" algn="l"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1080"/>
              <a:buFont typeface="Noto Sans Symbols"/>
              <a:buChar char="■"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indent="-279400" lvl="1" marL="914400" marR="0" rtl="0" algn="l">
              <a:spcBef>
                <a:spcPts val="550"/>
              </a:spcBef>
              <a:spcAft>
                <a:spcPts val="0"/>
              </a:spcAft>
              <a:buClr>
                <a:schemeClr val="accent1"/>
              </a:buClr>
              <a:buSzPts val="800"/>
              <a:buFont typeface="Noto Sans Symbols"/>
              <a:buChar char="■"/>
              <a:defRPr b="0" i="0" sz="16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indent="-264160" lvl="2" marL="1371600" marR="0" rtl="0" algn="l">
              <a:spcBef>
                <a:spcPts val="500"/>
              </a:spcBef>
              <a:spcAft>
                <a:spcPts val="0"/>
              </a:spcAft>
              <a:buClr>
                <a:srgbClr val="8D9EB2"/>
              </a:buClr>
              <a:buSzPts val="560"/>
              <a:buFont typeface="Noto Sans Symbols"/>
              <a:buChar char="■"/>
              <a:defRPr b="0" i="0" sz="14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indent="-257555" lvl="3" marL="1828800" marR="0" rtl="0" algn="l">
              <a:spcBef>
                <a:spcPts val="400"/>
              </a:spcBef>
              <a:spcAft>
                <a:spcPts val="0"/>
              </a:spcAft>
              <a:buClr>
                <a:srgbClr val="D80021"/>
              </a:buClr>
              <a:buSzPts val="456"/>
              <a:buFont typeface="Noto Sans Symbols"/>
              <a:buChar char="■"/>
              <a:defRPr b="0" i="0" sz="12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indent="-228600" lvl="4" marL="2286000" marR="0" rtl="0" algn="l">
              <a:spcBef>
                <a:spcPts val="40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indent="-228600" lvl="5" marL="2743200" marR="0" rtl="0" algn="l"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Noto Sans Symbols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indent="-342900" lvl="6" marL="3200400" marR="0" rtl="0" algn="l">
              <a:spcBef>
                <a:spcPts val="360"/>
              </a:spcBef>
              <a:spcAft>
                <a:spcPts val="0"/>
              </a:spcAft>
              <a:buClr>
                <a:schemeClr val="accent2"/>
              </a:buClr>
              <a:buSzPts val="1800"/>
              <a:buFont typeface="Noto Sans Symbols"/>
              <a:buChar char="▪"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indent="-342900" lvl="7" marL="3657600" marR="0" rtl="0" algn="l">
              <a:spcBef>
                <a:spcPts val="36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Noto Sans Symbols"/>
              <a:buChar char="▪"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indent="-342900" lvl="8" marL="4114800" marR="0" rtl="0" algn="l">
              <a:spcBef>
                <a:spcPts val="36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Noto Sans Symbols"/>
              <a:buChar char="▪"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/>
        </p:txBody>
      </p:sp>
      <p:sp>
        <p:nvSpPr>
          <p:cNvPr id="341" name="Google Shape;341;p60"/>
          <p:cNvSpPr/>
          <p:nvPr/>
        </p:nvSpPr>
        <p:spPr>
          <a:xfrm>
            <a:off x="0" y="1295400"/>
            <a:ext cx="533400" cy="228600"/>
          </a:xfrm>
          <a:prstGeom prst="rect">
            <a:avLst/>
          </a:prstGeom>
          <a:solidFill>
            <a:srgbClr val="71839A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718399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342" name="Google Shape;342;p60"/>
          <p:cNvSpPr/>
          <p:nvPr/>
        </p:nvSpPr>
        <p:spPr>
          <a:xfrm>
            <a:off x="603250" y="1295400"/>
            <a:ext cx="8553450" cy="228600"/>
          </a:xfrm>
          <a:prstGeom prst="rect">
            <a:avLst/>
          </a:prstGeom>
          <a:solidFill>
            <a:srgbClr val="D8002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FFFFFF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343" name="Google Shape;343;p60"/>
          <p:cNvSpPr txBox="1"/>
          <p:nvPr>
            <p:ph type="title"/>
          </p:nvPr>
        </p:nvSpPr>
        <p:spPr>
          <a:xfrm>
            <a:off x="482600" y="363538"/>
            <a:ext cx="8077200" cy="8191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2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2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2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2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2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2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2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2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2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/>
        </p:txBody>
      </p:sp>
      <p:cxnSp>
        <p:nvCxnSpPr>
          <p:cNvPr id="344" name="Google Shape;344;p60"/>
          <p:cNvCxnSpPr/>
          <p:nvPr/>
        </p:nvCxnSpPr>
        <p:spPr>
          <a:xfrm>
            <a:off x="0" y="6172200"/>
            <a:ext cx="9144000" cy="0"/>
          </a:xfrm>
          <a:prstGeom prst="straightConnector1">
            <a:avLst/>
          </a:prstGeom>
          <a:noFill/>
          <a:ln cap="flat" cmpd="sng" w="12700">
            <a:solidFill>
              <a:srgbClr val="718399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345" name="Google Shape;345;p60"/>
          <p:cNvSpPr txBox="1"/>
          <p:nvPr/>
        </p:nvSpPr>
        <p:spPr>
          <a:xfrm>
            <a:off x="8915400" y="6769100"/>
            <a:ext cx="184150" cy="461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rgbClr val="000000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pic>
        <p:nvPicPr>
          <p:cNvPr descr="485&amp;k-[Converted].png" id="346" name="Google Shape;346;p60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6708775" y="6208713"/>
            <a:ext cx="1962150" cy="471487"/>
          </a:xfrm>
          <a:prstGeom prst="rect">
            <a:avLst/>
          </a:prstGeom>
          <a:noFill/>
          <a:ln>
            <a:noFill/>
          </a:ln>
        </p:spPr>
      </p:pic>
      <p:sp>
        <p:nvSpPr>
          <p:cNvPr id="347" name="Google Shape;347;p60"/>
          <p:cNvSpPr txBox="1"/>
          <p:nvPr/>
        </p:nvSpPr>
        <p:spPr>
          <a:xfrm>
            <a:off x="508000" y="6362700"/>
            <a:ext cx="1079500" cy="2619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100">
                <a:solidFill>
                  <a:srgbClr val="000000"/>
                </a:solidFill>
                <a:latin typeface="Gill Sans"/>
                <a:ea typeface="Gill Sans"/>
                <a:cs typeface="Gill Sans"/>
                <a:sym typeface="Gill Sans"/>
              </a:rPr>
              <a:t>‹#›</a:t>
            </a:fld>
            <a:endParaRPr sz="1100">
              <a:solidFill>
                <a:srgbClr val="000000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701" r:id="rId3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1">
            <a:alphaModFix/>
          </a:blip>
          <a:stretch>
            <a:fillRect/>
          </a:stretch>
        </a:blipFill>
      </p:bgPr>
    </p:bg>
    <p:spTree>
      <p:nvGrpSpPr>
        <p:cNvPr id="351" name="Shape 3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2" name="Google Shape;352;p62"/>
          <p:cNvSpPr txBox="1"/>
          <p:nvPr>
            <p:ph idx="1" type="body"/>
          </p:nvPr>
        </p:nvSpPr>
        <p:spPr>
          <a:xfrm>
            <a:off x="498475" y="1865313"/>
            <a:ext cx="8061325" cy="3219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97180" lvl="0" marL="457200" marR="0" rtl="0" algn="l"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1080"/>
              <a:buFont typeface="Noto Sans Symbols"/>
              <a:buChar char="■"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indent="-279400" lvl="1" marL="914400" marR="0" rtl="0" algn="l">
              <a:spcBef>
                <a:spcPts val="550"/>
              </a:spcBef>
              <a:spcAft>
                <a:spcPts val="0"/>
              </a:spcAft>
              <a:buClr>
                <a:schemeClr val="accent1"/>
              </a:buClr>
              <a:buSzPts val="800"/>
              <a:buFont typeface="Noto Sans Symbols"/>
              <a:buChar char="■"/>
              <a:defRPr b="0" i="0" sz="16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indent="-264160" lvl="2" marL="1371600" marR="0" rtl="0" algn="l">
              <a:spcBef>
                <a:spcPts val="500"/>
              </a:spcBef>
              <a:spcAft>
                <a:spcPts val="0"/>
              </a:spcAft>
              <a:buClr>
                <a:srgbClr val="8D9EB2"/>
              </a:buClr>
              <a:buSzPts val="560"/>
              <a:buFont typeface="Noto Sans Symbols"/>
              <a:buChar char="■"/>
              <a:defRPr b="0" i="0" sz="14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indent="-257555" lvl="3" marL="1828800" marR="0" rtl="0" algn="l">
              <a:spcBef>
                <a:spcPts val="400"/>
              </a:spcBef>
              <a:spcAft>
                <a:spcPts val="0"/>
              </a:spcAft>
              <a:buClr>
                <a:srgbClr val="D80021"/>
              </a:buClr>
              <a:buSzPts val="456"/>
              <a:buFont typeface="Noto Sans Symbols"/>
              <a:buChar char="■"/>
              <a:defRPr b="0" i="0" sz="12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indent="-228600" lvl="4" marL="2286000" marR="0" rtl="0" algn="l">
              <a:spcBef>
                <a:spcPts val="40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indent="-228600" lvl="5" marL="2743200" marR="0" rtl="0" algn="l"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Noto Sans Symbols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indent="-342900" lvl="6" marL="3200400" marR="0" rtl="0" algn="l">
              <a:spcBef>
                <a:spcPts val="360"/>
              </a:spcBef>
              <a:spcAft>
                <a:spcPts val="0"/>
              </a:spcAft>
              <a:buClr>
                <a:schemeClr val="accent2"/>
              </a:buClr>
              <a:buSzPts val="1800"/>
              <a:buFont typeface="Noto Sans Symbols"/>
              <a:buChar char="▪"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indent="-342900" lvl="7" marL="3657600" marR="0" rtl="0" algn="l">
              <a:spcBef>
                <a:spcPts val="36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Noto Sans Symbols"/>
              <a:buChar char="▪"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indent="-342900" lvl="8" marL="4114800" marR="0" rtl="0" algn="l">
              <a:spcBef>
                <a:spcPts val="36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Noto Sans Symbols"/>
              <a:buChar char="▪"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/>
        </p:txBody>
      </p:sp>
      <p:sp>
        <p:nvSpPr>
          <p:cNvPr id="353" name="Google Shape;353;p62"/>
          <p:cNvSpPr/>
          <p:nvPr/>
        </p:nvSpPr>
        <p:spPr>
          <a:xfrm>
            <a:off x="0" y="1295400"/>
            <a:ext cx="533400" cy="228600"/>
          </a:xfrm>
          <a:prstGeom prst="rect">
            <a:avLst/>
          </a:prstGeom>
          <a:solidFill>
            <a:srgbClr val="71839A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718399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354" name="Google Shape;354;p62"/>
          <p:cNvSpPr/>
          <p:nvPr/>
        </p:nvSpPr>
        <p:spPr>
          <a:xfrm>
            <a:off x="603250" y="1295400"/>
            <a:ext cx="8553450" cy="228600"/>
          </a:xfrm>
          <a:prstGeom prst="rect">
            <a:avLst/>
          </a:prstGeom>
          <a:solidFill>
            <a:srgbClr val="D8002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FFFFFF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355" name="Google Shape;355;p62"/>
          <p:cNvSpPr txBox="1"/>
          <p:nvPr>
            <p:ph type="title"/>
          </p:nvPr>
        </p:nvSpPr>
        <p:spPr>
          <a:xfrm>
            <a:off x="482600" y="363538"/>
            <a:ext cx="8077200" cy="8191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2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2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2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2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2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2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2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2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2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/>
        </p:txBody>
      </p:sp>
      <p:cxnSp>
        <p:nvCxnSpPr>
          <p:cNvPr id="356" name="Google Shape;356;p62"/>
          <p:cNvCxnSpPr/>
          <p:nvPr/>
        </p:nvCxnSpPr>
        <p:spPr>
          <a:xfrm>
            <a:off x="0" y="6172200"/>
            <a:ext cx="9144000" cy="0"/>
          </a:xfrm>
          <a:prstGeom prst="straightConnector1">
            <a:avLst/>
          </a:prstGeom>
          <a:noFill/>
          <a:ln cap="flat" cmpd="sng" w="12700">
            <a:solidFill>
              <a:srgbClr val="718399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357" name="Google Shape;357;p62"/>
          <p:cNvSpPr txBox="1"/>
          <p:nvPr/>
        </p:nvSpPr>
        <p:spPr>
          <a:xfrm>
            <a:off x="8915400" y="6769100"/>
            <a:ext cx="184150" cy="461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rgbClr val="000000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pic>
        <p:nvPicPr>
          <p:cNvPr descr="485&amp;k-[Converted].png" id="358" name="Google Shape;358;p62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6708775" y="6208713"/>
            <a:ext cx="1962150" cy="471487"/>
          </a:xfrm>
          <a:prstGeom prst="rect">
            <a:avLst/>
          </a:prstGeom>
          <a:noFill/>
          <a:ln>
            <a:noFill/>
          </a:ln>
        </p:spPr>
      </p:pic>
      <p:sp>
        <p:nvSpPr>
          <p:cNvPr id="359" name="Google Shape;359;p62"/>
          <p:cNvSpPr txBox="1"/>
          <p:nvPr/>
        </p:nvSpPr>
        <p:spPr>
          <a:xfrm>
            <a:off x="508000" y="6362700"/>
            <a:ext cx="1079500" cy="2619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100">
                <a:solidFill>
                  <a:srgbClr val="000000"/>
                </a:solidFill>
                <a:latin typeface="Gill Sans"/>
                <a:ea typeface="Gill Sans"/>
                <a:cs typeface="Gill Sans"/>
                <a:sym typeface="Gill Sans"/>
              </a:rPr>
              <a:t>‹#›</a:t>
            </a:fld>
            <a:endParaRPr sz="1100">
              <a:solidFill>
                <a:srgbClr val="000000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703" r:id="rId3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10"/>
          <p:cNvSpPr/>
          <p:nvPr/>
        </p:nvSpPr>
        <p:spPr>
          <a:xfrm>
            <a:off x="0" y="0"/>
            <a:ext cx="9144000" cy="1172308"/>
          </a:xfrm>
          <a:prstGeom prst="rect">
            <a:avLst/>
          </a:prstGeom>
          <a:gradFill>
            <a:gsLst>
              <a:gs pos="0">
                <a:srgbClr val="FA0007"/>
              </a:gs>
              <a:gs pos="40000">
                <a:srgbClr val="FA0007"/>
              </a:gs>
              <a:gs pos="100000">
                <a:srgbClr val="761706"/>
              </a:gs>
            </a:gsLst>
            <a:lin ang="18900000" scaled="0"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chemeClr val="lt1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30" name="Google Shape;30;p10"/>
          <p:cNvSpPr/>
          <p:nvPr/>
        </p:nvSpPr>
        <p:spPr>
          <a:xfrm>
            <a:off x="156308" y="149795"/>
            <a:ext cx="8824871" cy="1081128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chemeClr val="lt1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31" name="Google Shape;31;p10"/>
          <p:cNvSpPr txBox="1"/>
          <p:nvPr>
            <p:ph type="title"/>
          </p:nvPr>
        </p:nvSpPr>
        <p:spPr>
          <a:xfrm>
            <a:off x="424634" y="202995"/>
            <a:ext cx="8282640" cy="506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rm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Gill Sans"/>
              <a:buNone/>
              <a:defRPr b="1" i="0" sz="25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32" name="Google Shape;32;p10"/>
          <p:cNvSpPr txBox="1"/>
          <p:nvPr>
            <p:ph idx="1" type="body"/>
          </p:nvPr>
        </p:nvSpPr>
        <p:spPr>
          <a:xfrm>
            <a:off x="431147" y="1600200"/>
            <a:ext cx="8276127" cy="470693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None/>
              <a:defRPr b="1" i="0" sz="1800" u="none" cap="none" strike="noStrike">
                <a:solidFill>
                  <a:schemeClr val="dk2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indent="-228600" lvl="1" marL="914400" marR="0" rtl="0" algn="l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indent="-317500" lvl="2" marL="1371600" marR="0" rtl="0" algn="l">
              <a:spcBef>
                <a:spcPts val="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indent="-311150" lvl="3" marL="1828800" marR="0" rtl="0" algn="l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–"/>
              <a:defRPr b="0" i="0" sz="13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indent="-304800" lvl="4" marL="2286000" marR="0" rtl="0" algn="l">
              <a:spcBef>
                <a:spcPts val="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•"/>
              <a:defRPr b="0" i="0" sz="12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indent="-355600" lvl="5" marL="2743200" marR="0" rtl="0" algn="l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indent="-3556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indent="-3556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indent="-3556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/>
        </p:txBody>
      </p:sp>
      <p:sp>
        <p:nvSpPr>
          <p:cNvPr id="33" name="Google Shape;33;p10"/>
          <p:cNvSpPr txBox="1"/>
          <p:nvPr>
            <p:ph idx="10" type="dt"/>
          </p:nvPr>
        </p:nvSpPr>
        <p:spPr>
          <a:xfrm>
            <a:off x="6448991" y="6441019"/>
            <a:ext cx="158131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000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/>
        </p:txBody>
      </p:sp>
      <p:sp>
        <p:nvSpPr>
          <p:cNvPr id="34" name="Google Shape;34;p10"/>
          <p:cNvSpPr txBox="1"/>
          <p:nvPr>
            <p:ph idx="11" type="ftr"/>
          </p:nvPr>
        </p:nvSpPr>
        <p:spPr>
          <a:xfrm>
            <a:off x="2525022" y="6441019"/>
            <a:ext cx="3824978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000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/>
        </p:txBody>
      </p:sp>
      <p:sp>
        <p:nvSpPr>
          <p:cNvPr id="35" name="Google Shape;35;p10"/>
          <p:cNvSpPr txBox="1"/>
          <p:nvPr>
            <p:ph idx="12" type="sldNum"/>
          </p:nvPr>
        </p:nvSpPr>
        <p:spPr>
          <a:xfrm>
            <a:off x="8030310" y="6441019"/>
            <a:ext cx="773723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spcAft>
                <a:spcPts val="0"/>
              </a:spcAft>
              <a:buNone/>
              <a:defRPr b="0" i="0" sz="1000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indent="0" lvl="1" marL="0" marR="0" rtl="0" algn="r">
              <a:spcBef>
                <a:spcPts val="0"/>
              </a:spcBef>
              <a:spcAft>
                <a:spcPts val="0"/>
              </a:spcAft>
              <a:buNone/>
              <a:defRPr b="0" i="0" sz="1000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indent="0" lvl="2" marL="0" marR="0" rtl="0" algn="r">
              <a:spcBef>
                <a:spcPts val="0"/>
              </a:spcBef>
              <a:spcAft>
                <a:spcPts val="0"/>
              </a:spcAft>
              <a:buNone/>
              <a:defRPr b="0" i="0" sz="1000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indent="0" lvl="3" marL="0" marR="0" rtl="0" algn="r">
              <a:spcBef>
                <a:spcPts val="0"/>
              </a:spcBef>
              <a:spcAft>
                <a:spcPts val="0"/>
              </a:spcAft>
              <a:buNone/>
              <a:defRPr b="0" i="0" sz="1000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indent="0" lvl="4" marL="0" marR="0" rtl="0" algn="r">
              <a:spcBef>
                <a:spcPts val="0"/>
              </a:spcBef>
              <a:spcAft>
                <a:spcPts val="0"/>
              </a:spcAft>
              <a:buNone/>
              <a:defRPr b="0" i="0" sz="1000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indent="0" lvl="5" marL="0" marR="0" rtl="0" algn="r">
              <a:spcBef>
                <a:spcPts val="0"/>
              </a:spcBef>
              <a:spcAft>
                <a:spcPts val="0"/>
              </a:spcAft>
              <a:buNone/>
              <a:defRPr b="0" i="0" sz="1000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indent="0" lvl="6" marL="0" marR="0" rtl="0" algn="r">
              <a:spcBef>
                <a:spcPts val="0"/>
              </a:spcBef>
              <a:spcAft>
                <a:spcPts val="0"/>
              </a:spcAft>
              <a:buNone/>
              <a:defRPr b="0" i="0" sz="1000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indent="0" lvl="7" marL="0" marR="0" rtl="0" algn="r">
              <a:spcBef>
                <a:spcPts val="0"/>
              </a:spcBef>
              <a:spcAft>
                <a:spcPts val="0"/>
              </a:spcAft>
              <a:buNone/>
              <a:defRPr b="0" i="0" sz="1000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indent="0" lvl="8" marL="0" marR="0" rtl="0" algn="r">
              <a:spcBef>
                <a:spcPts val="0"/>
              </a:spcBef>
              <a:spcAft>
                <a:spcPts val="0"/>
              </a:spcAft>
              <a:buNone/>
              <a:defRPr b="0" i="0" sz="1000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descr="Save_the_Children_logo.png" id="36" name="Google Shape;36;p10"/>
          <p:cNvPicPr preferRelativeResize="0"/>
          <p:nvPr/>
        </p:nvPicPr>
        <p:blipFill rotWithShape="1">
          <a:blip r:embed="rId1">
            <a:alphaModFix/>
          </a:blip>
          <a:srcRect b="0" l="0" r="0" t="0"/>
          <a:stretch/>
        </p:blipFill>
        <p:spPr>
          <a:xfrm>
            <a:off x="437660" y="6425702"/>
            <a:ext cx="1861366" cy="380442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37" name="Google Shape;37;p10"/>
          <p:cNvCxnSpPr/>
          <p:nvPr/>
        </p:nvCxnSpPr>
        <p:spPr>
          <a:xfrm flipH="1">
            <a:off x="2466405" y="6432215"/>
            <a:ext cx="6513" cy="365125"/>
          </a:xfrm>
          <a:prstGeom prst="straightConnector1">
            <a:avLst/>
          </a:prstGeom>
          <a:noFill/>
          <a:ln cap="flat" cmpd="sng" w="127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38" name="Google Shape;38;p10"/>
          <p:cNvCxnSpPr/>
          <p:nvPr/>
        </p:nvCxnSpPr>
        <p:spPr>
          <a:xfrm flipH="1">
            <a:off x="6390374" y="6432215"/>
            <a:ext cx="6513" cy="365125"/>
          </a:xfrm>
          <a:prstGeom prst="straightConnector1">
            <a:avLst/>
          </a:prstGeom>
          <a:noFill/>
          <a:ln cap="flat" cmpd="sng" w="127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descr="Underscore_line.png" id="39" name="Google Shape;39;p10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424636" y="1124217"/>
            <a:ext cx="8305800" cy="57912"/>
          </a:xfrm>
          <a:prstGeom prst="rect">
            <a:avLst/>
          </a:prstGeom>
          <a:noFill/>
          <a:ln>
            <a:noFill/>
          </a:ln>
        </p:spPr>
      </p:pic>
    </p:spTree>
  </p:cSld>
  <p:clrMap accent1="accent1" accent2="accent2" accent3="accent3" accent4="accent4" accent5="accent5" accent6="accent6" bg1="lt1" bg2="dk2" tx1="dk1" tx2="lt2" folHlink="folHlink" hlink="hlink"/>
  <p:sldLayoutIdLst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144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p12"/>
          <p:cNvSpPr/>
          <p:nvPr/>
        </p:nvSpPr>
        <p:spPr>
          <a:xfrm>
            <a:off x="0" y="0"/>
            <a:ext cx="9144000" cy="1171575"/>
          </a:xfrm>
          <a:prstGeom prst="rect">
            <a:avLst/>
          </a:prstGeom>
          <a:gradFill>
            <a:gsLst>
              <a:gs pos="0">
                <a:srgbClr val="FA0007"/>
              </a:gs>
              <a:gs pos="40000">
                <a:srgbClr val="FA0007"/>
              </a:gs>
              <a:gs pos="100000">
                <a:srgbClr val="761706"/>
              </a:gs>
            </a:gsLst>
            <a:lin ang="18900000" scaled="0"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FFFFFF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146" name="Google Shape;146;p12"/>
          <p:cNvSpPr/>
          <p:nvPr/>
        </p:nvSpPr>
        <p:spPr>
          <a:xfrm>
            <a:off x="155575" y="149225"/>
            <a:ext cx="8824913" cy="1081088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FFFFFF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147" name="Google Shape;147;p12"/>
          <p:cNvSpPr txBox="1"/>
          <p:nvPr>
            <p:ph type="title"/>
          </p:nvPr>
        </p:nvSpPr>
        <p:spPr>
          <a:xfrm>
            <a:off x="423863" y="203200"/>
            <a:ext cx="8283575" cy="506413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5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5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5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5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5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5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5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5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5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/>
        </p:txBody>
      </p:sp>
      <p:sp>
        <p:nvSpPr>
          <p:cNvPr id="148" name="Google Shape;148;p12"/>
          <p:cNvSpPr txBox="1"/>
          <p:nvPr>
            <p:ph idx="1" type="body"/>
          </p:nvPr>
        </p:nvSpPr>
        <p:spPr>
          <a:xfrm>
            <a:off x="431800" y="1600200"/>
            <a:ext cx="8275638" cy="470693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1800" u="none" cap="none" strike="noStrike">
                <a:solidFill>
                  <a:schemeClr val="dk2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indent="-228600" lvl="1" marL="914400" marR="0" rtl="0" algn="l">
              <a:spcBef>
                <a:spcPts val="600"/>
              </a:spcBef>
              <a:spcAft>
                <a:spcPts val="0"/>
              </a:spcAft>
              <a:buSzPts val="1400"/>
              <a:buNone/>
              <a:defRPr b="0" i="0" sz="15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indent="-317500" lvl="2" marL="1371600" marR="0" rtl="0" algn="l">
              <a:spcBef>
                <a:spcPts val="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indent="-311150" lvl="3" marL="1828800" marR="0" rtl="0" algn="l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–"/>
              <a:defRPr b="0" i="0" sz="13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indent="-304800" lvl="4" marL="2286000" marR="0" rtl="0" algn="l">
              <a:spcBef>
                <a:spcPts val="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•"/>
              <a:defRPr b="0" i="0" sz="12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indent="-355600" lvl="5" marL="2743200" marR="0" rtl="0" algn="l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indent="-3556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indent="-3556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indent="-3556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/>
        </p:txBody>
      </p:sp>
      <p:sp>
        <p:nvSpPr>
          <p:cNvPr id="149" name="Google Shape;149;p12"/>
          <p:cNvSpPr txBox="1"/>
          <p:nvPr>
            <p:ph idx="10" type="dt"/>
          </p:nvPr>
        </p:nvSpPr>
        <p:spPr>
          <a:xfrm>
            <a:off x="6448425" y="6440488"/>
            <a:ext cx="158115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000">
                <a:solidFill>
                  <a:srgbClr val="222221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/>
        </p:txBody>
      </p:sp>
      <p:sp>
        <p:nvSpPr>
          <p:cNvPr id="150" name="Google Shape;150;p12"/>
          <p:cNvSpPr txBox="1"/>
          <p:nvPr>
            <p:ph idx="11" type="ftr"/>
          </p:nvPr>
        </p:nvSpPr>
        <p:spPr>
          <a:xfrm>
            <a:off x="2525713" y="6440488"/>
            <a:ext cx="3824287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000">
                <a:solidFill>
                  <a:srgbClr val="222221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/>
        </p:txBody>
      </p:sp>
      <p:sp>
        <p:nvSpPr>
          <p:cNvPr id="151" name="Google Shape;151;p12"/>
          <p:cNvSpPr txBox="1"/>
          <p:nvPr>
            <p:ph idx="12" type="sldNum"/>
          </p:nvPr>
        </p:nvSpPr>
        <p:spPr>
          <a:xfrm>
            <a:off x="8029575" y="6440488"/>
            <a:ext cx="7747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spcAft>
                <a:spcPts val="0"/>
              </a:spcAft>
              <a:buNone/>
              <a:defRPr b="0" i="0" sz="1000">
                <a:solidFill>
                  <a:srgbClr val="222221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indent="0" lvl="1" marL="0" marR="0" rtl="0" algn="r">
              <a:spcBef>
                <a:spcPts val="0"/>
              </a:spcBef>
              <a:spcAft>
                <a:spcPts val="0"/>
              </a:spcAft>
              <a:buNone/>
              <a:defRPr b="0" i="0" sz="1000">
                <a:solidFill>
                  <a:srgbClr val="222221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indent="0" lvl="2" marL="0" marR="0" rtl="0" algn="r">
              <a:spcBef>
                <a:spcPts val="0"/>
              </a:spcBef>
              <a:spcAft>
                <a:spcPts val="0"/>
              </a:spcAft>
              <a:buNone/>
              <a:defRPr b="0" i="0" sz="1000">
                <a:solidFill>
                  <a:srgbClr val="222221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indent="0" lvl="3" marL="0" marR="0" rtl="0" algn="r">
              <a:spcBef>
                <a:spcPts val="0"/>
              </a:spcBef>
              <a:spcAft>
                <a:spcPts val="0"/>
              </a:spcAft>
              <a:buNone/>
              <a:defRPr b="0" i="0" sz="1000">
                <a:solidFill>
                  <a:srgbClr val="222221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indent="0" lvl="4" marL="0" marR="0" rtl="0" algn="r">
              <a:spcBef>
                <a:spcPts val="0"/>
              </a:spcBef>
              <a:spcAft>
                <a:spcPts val="0"/>
              </a:spcAft>
              <a:buNone/>
              <a:defRPr b="0" i="0" sz="1000">
                <a:solidFill>
                  <a:srgbClr val="222221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indent="0" lvl="5" marL="0" marR="0" rtl="0" algn="r">
              <a:spcBef>
                <a:spcPts val="0"/>
              </a:spcBef>
              <a:spcAft>
                <a:spcPts val="0"/>
              </a:spcAft>
              <a:buNone/>
              <a:defRPr b="0" i="0" sz="1000">
                <a:solidFill>
                  <a:srgbClr val="22222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indent="0" lvl="6" marL="0" marR="0" rtl="0" algn="r">
              <a:spcBef>
                <a:spcPts val="0"/>
              </a:spcBef>
              <a:spcAft>
                <a:spcPts val="0"/>
              </a:spcAft>
              <a:buNone/>
              <a:defRPr b="0" i="0" sz="1000">
                <a:solidFill>
                  <a:srgbClr val="22222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indent="0" lvl="7" marL="0" marR="0" rtl="0" algn="r">
              <a:spcBef>
                <a:spcPts val="0"/>
              </a:spcBef>
              <a:spcAft>
                <a:spcPts val="0"/>
              </a:spcAft>
              <a:buNone/>
              <a:defRPr b="0" i="0" sz="1000">
                <a:solidFill>
                  <a:srgbClr val="22222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indent="0" lvl="8" marL="0" marR="0" rtl="0" algn="r">
              <a:spcBef>
                <a:spcPts val="0"/>
              </a:spcBef>
              <a:spcAft>
                <a:spcPts val="0"/>
              </a:spcAft>
              <a:buNone/>
              <a:defRPr b="0" i="0" sz="1000">
                <a:solidFill>
                  <a:srgbClr val="22222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descr="Save_the_Children_logo.png" id="152" name="Google Shape;152;p12"/>
          <p:cNvPicPr preferRelativeResize="0"/>
          <p:nvPr/>
        </p:nvPicPr>
        <p:blipFill rotWithShape="1">
          <a:blip r:embed="rId1">
            <a:alphaModFix/>
          </a:blip>
          <a:srcRect b="0" l="0" r="0" t="0"/>
          <a:stretch/>
        </p:blipFill>
        <p:spPr>
          <a:xfrm>
            <a:off x="438150" y="6426200"/>
            <a:ext cx="1860550" cy="379413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53" name="Google Shape;153;p12"/>
          <p:cNvCxnSpPr/>
          <p:nvPr/>
        </p:nvCxnSpPr>
        <p:spPr>
          <a:xfrm flipH="1">
            <a:off x="2466975" y="6432550"/>
            <a:ext cx="6350" cy="365125"/>
          </a:xfrm>
          <a:prstGeom prst="straightConnector1">
            <a:avLst/>
          </a:prstGeom>
          <a:noFill/>
          <a:ln cap="flat" cmpd="sng" w="127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54" name="Google Shape;154;p12"/>
          <p:cNvCxnSpPr/>
          <p:nvPr/>
        </p:nvCxnSpPr>
        <p:spPr>
          <a:xfrm flipH="1">
            <a:off x="6389688" y="6432550"/>
            <a:ext cx="7937" cy="365125"/>
          </a:xfrm>
          <a:prstGeom prst="straightConnector1">
            <a:avLst/>
          </a:prstGeom>
          <a:noFill/>
          <a:ln cap="flat" cmpd="sng" w="127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descr="Underscore_line.png" id="155" name="Google Shape;155;p12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423863" y="1123950"/>
            <a:ext cx="8305800" cy="58738"/>
          </a:xfrm>
          <a:prstGeom prst="rect">
            <a:avLst/>
          </a:prstGeom>
          <a:noFill/>
          <a:ln>
            <a:noFill/>
          </a:ln>
        </p:spPr>
      </p:pic>
    </p:spTree>
  </p:cSld>
  <p:clrMap accent1="accent1" accent2="accent2" accent3="accent3" accent4="accent4" accent5="accent5" accent6="accent6" bg1="lt1" bg2="dk2" tx1="dk1" tx2="lt2" folHlink="folHlink" hlink="hlink"/>
  <p:sldLayoutIdLst>
    <p:sldLayoutId id="2147483668" r:id="rId3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1">
            <a:alphaModFix/>
          </a:blip>
          <a:stretch>
            <a:fillRect/>
          </a:stretch>
        </a:blipFill>
      </p:bgPr>
    </p:bg>
    <p:spTree>
      <p:nvGrpSpPr>
        <p:cNvPr id="159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p29"/>
          <p:cNvSpPr txBox="1"/>
          <p:nvPr>
            <p:ph idx="1" type="body"/>
          </p:nvPr>
        </p:nvSpPr>
        <p:spPr>
          <a:xfrm>
            <a:off x="498475" y="1865313"/>
            <a:ext cx="8061325" cy="3219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97180" lvl="0" marL="457200" marR="0" rtl="0" algn="l"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1080"/>
              <a:buFont typeface="Noto Sans Symbols"/>
              <a:buChar char="■"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indent="-279400" lvl="1" marL="914400" marR="0" rtl="0" algn="l">
              <a:spcBef>
                <a:spcPts val="550"/>
              </a:spcBef>
              <a:spcAft>
                <a:spcPts val="0"/>
              </a:spcAft>
              <a:buClr>
                <a:schemeClr val="accent1"/>
              </a:buClr>
              <a:buSzPts val="800"/>
              <a:buFont typeface="Noto Sans Symbols"/>
              <a:buChar char="■"/>
              <a:defRPr b="0" i="0" sz="16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indent="-264160" lvl="2" marL="1371600" marR="0" rtl="0" algn="l">
              <a:spcBef>
                <a:spcPts val="500"/>
              </a:spcBef>
              <a:spcAft>
                <a:spcPts val="0"/>
              </a:spcAft>
              <a:buClr>
                <a:srgbClr val="8D9EB2"/>
              </a:buClr>
              <a:buSzPts val="560"/>
              <a:buFont typeface="Noto Sans Symbols"/>
              <a:buChar char="■"/>
              <a:defRPr b="0" i="0" sz="14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indent="-257555" lvl="3" marL="1828800" marR="0" rtl="0" algn="l">
              <a:spcBef>
                <a:spcPts val="400"/>
              </a:spcBef>
              <a:spcAft>
                <a:spcPts val="0"/>
              </a:spcAft>
              <a:buClr>
                <a:srgbClr val="D80021"/>
              </a:buClr>
              <a:buSzPts val="456"/>
              <a:buFont typeface="Noto Sans Symbols"/>
              <a:buChar char="■"/>
              <a:defRPr b="0" i="0" sz="12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indent="-228600" lvl="4" marL="2286000" marR="0" rtl="0" algn="l">
              <a:spcBef>
                <a:spcPts val="40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indent="-228600" lvl="5" marL="2743200" marR="0" rtl="0" algn="l"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Noto Sans Symbols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indent="-342900" lvl="6" marL="3200400" marR="0" rtl="0" algn="l">
              <a:spcBef>
                <a:spcPts val="360"/>
              </a:spcBef>
              <a:spcAft>
                <a:spcPts val="0"/>
              </a:spcAft>
              <a:buClr>
                <a:schemeClr val="accent2"/>
              </a:buClr>
              <a:buSzPts val="1800"/>
              <a:buFont typeface="Noto Sans Symbols"/>
              <a:buChar char="▪"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indent="-342900" lvl="7" marL="3657600" marR="0" rtl="0" algn="l">
              <a:spcBef>
                <a:spcPts val="36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Noto Sans Symbols"/>
              <a:buChar char="▪"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indent="-342900" lvl="8" marL="4114800" marR="0" rtl="0" algn="l">
              <a:spcBef>
                <a:spcPts val="36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Noto Sans Symbols"/>
              <a:buChar char="▪"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/>
        </p:txBody>
      </p:sp>
      <p:sp>
        <p:nvSpPr>
          <p:cNvPr id="161" name="Google Shape;161;p29"/>
          <p:cNvSpPr/>
          <p:nvPr/>
        </p:nvSpPr>
        <p:spPr>
          <a:xfrm>
            <a:off x="0" y="1295400"/>
            <a:ext cx="533400" cy="228600"/>
          </a:xfrm>
          <a:prstGeom prst="rect">
            <a:avLst/>
          </a:prstGeom>
          <a:solidFill>
            <a:srgbClr val="71839A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718399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162" name="Google Shape;162;p29"/>
          <p:cNvSpPr/>
          <p:nvPr/>
        </p:nvSpPr>
        <p:spPr>
          <a:xfrm>
            <a:off x="603250" y="1295400"/>
            <a:ext cx="8553450" cy="228600"/>
          </a:xfrm>
          <a:prstGeom prst="rect">
            <a:avLst/>
          </a:prstGeom>
          <a:solidFill>
            <a:srgbClr val="D8002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163" name="Google Shape;163;p29"/>
          <p:cNvSpPr txBox="1"/>
          <p:nvPr>
            <p:ph type="title"/>
          </p:nvPr>
        </p:nvSpPr>
        <p:spPr>
          <a:xfrm>
            <a:off x="482600" y="363538"/>
            <a:ext cx="8077200" cy="8191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2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2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2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2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2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2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2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2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2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/>
        </p:txBody>
      </p:sp>
      <p:cxnSp>
        <p:nvCxnSpPr>
          <p:cNvPr id="164" name="Google Shape;164;p29"/>
          <p:cNvCxnSpPr/>
          <p:nvPr/>
        </p:nvCxnSpPr>
        <p:spPr>
          <a:xfrm>
            <a:off x="0" y="6172200"/>
            <a:ext cx="9144000" cy="0"/>
          </a:xfrm>
          <a:prstGeom prst="straightConnector1">
            <a:avLst/>
          </a:prstGeom>
          <a:noFill/>
          <a:ln cap="flat" cmpd="sng" w="12700">
            <a:solidFill>
              <a:srgbClr val="718399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65" name="Google Shape;165;p29"/>
          <p:cNvSpPr txBox="1"/>
          <p:nvPr/>
        </p:nvSpPr>
        <p:spPr>
          <a:xfrm>
            <a:off x="8915400" y="6769100"/>
            <a:ext cx="184150" cy="461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chemeClr val="dk1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pic>
        <p:nvPicPr>
          <p:cNvPr descr="485&amp;k-[Converted].png" id="166" name="Google Shape;166;p29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6708775" y="6208713"/>
            <a:ext cx="1962150" cy="471487"/>
          </a:xfrm>
          <a:prstGeom prst="rect">
            <a:avLst/>
          </a:prstGeom>
          <a:noFill/>
          <a:ln>
            <a:noFill/>
          </a:ln>
        </p:spPr>
      </p:pic>
      <p:sp>
        <p:nvSpPr>
          <p:cNvPr id="167" name="Google Shape;167;p29"/>
          <p:cNvSpPr txBox="1"/>
          <p:nvPr/>
        </p:nvSpPr>
        <p:spPr>
          <a:xfrm>
            <a:off x="508000" y="6362700"/>
            <a:ext cx="1079500" cy="2619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100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rPr>
              <a:t>‹#›</a:t>
            </a:fld>
            <a:endParaRPr sz="1100">
              <a:solidFill>
                <a:schemeClr val="dk1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70" r:id="rId3"/>
    <p:sldLayoutId id="2147483671" r:id="rId4"/>
    <p:sldLayoutId id="2147483672" r:id="rId5"/>
    <p:sldLayoutId id="2147483673" r:id="rId6"/>
    <p:sldLayoutId id="2147483674" r:id="rId7"/>
    <p:sldLayoutId id="2147483675" r:id="rId8"/>
    <p:sldLayoutId id="2147483676" r:id="rId9"/>
    <p:sldLayoutId id="2147483677" r:id="rId10"/>
    <p:sldLayoutId id="2147483678" r:id="rId11"/>
    <p:sldLayoutId id="2147483679" r:id="rId12"/>
    <p:sldLayoutId id="2147483680" r:id="rId13"/>
    <p:sldLayoutId id="2147483681" r:id="rId14"/>
    <p:sldLayoutId id="2147483682" r:id="rId15"/>
    <p:sldLayoutId id="2147483683" r:id="rId16"/>
    <p:sldLayoutId id="2147483684" r:id="rId17"/>
    <p:sldLayoutId id="2147483685" r:id="rId18"/>
    <p:sldLayoutId id="2147483686" r:id="rId19"/>
    <p:sldLayoutId id="2147483687" r:id="rId20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1">
            <a:alphaModFix/>
          </a:blip>
          <a:stretch>
            <a:fillRect/>
          </a:stretch>
        </a:blipFill>
      </p:bgPr>
    </p:bg>
    <p:spTree>
      <p:nvGrpSpPr>
        <p:cNvPr id="267" name="Shape 2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Google Shape;268;p48"/>
          <p:cNvSpPr txBox="1"/>
          <p:nvPr>
            <p:ph idx="1" type="body"/>
          </p:nvPr>
        </p:nvSpPr>
        <p:spPr>
          <a:xfrm>
            <a:off x="498475" y="1865313"/>
            <a:ext cx="8061325" cy="3219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97180" lvl="0" marL="457200" marR="0" rtl="0" algn="l"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1080"/>
              <a:buFont typeface="Noto Sans Symbols"/>
              <a:buChar char="■"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indent="-279400" lvl="1" marL="914400" marR="0" rtl="0" algn="l">
              <a:spcBef>
                <a:spcPts val="550"/>
              </a:spcBef>
              <a:spcAft>
                <a:spcPts val="0"/>
              </a:spcAft>
              <a:buClr>
                <a:schemeClr val="accent1"/>
              </a:buClr>
              <a:buSzPts val="800"/>
              <a:buFont typeface="Noto Sans Symbols"/>
              <a:buChar char="■"/>
              <a:defRPr b="0" i="0" sz="16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indent="-264160" lvl="2" marL="1371600" marR="0" rtl="0" algn="l">
              <a:spcBef>
                <a:spcPts val="500"/>
              </a:spcBef>
              <a:spcAft>
                <a:spcPts val="0"/>
              </a:spcAft>
              <a:buClr>
                <a:srgbClr val="8D9EB2"/>
              </a:buClr>
              <a:buSzPts val="560"/>
              <a:buFont typeface="Noto Sans Symbols"/>
              <a:buChar char="■"/>
              <a:defRPr b="0" i="0" sz="14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indent="-257555" lvl="3" marL="1828800" marR="0" rtl="0" algn="l">
              <a:spcBef>
                <a:spcPts val="400"/>
              </a:spcBef>
              <a:spcAft>
                <a:spcPts val="0"/>
              </a:spcAft>
              <a:buClr>
                <a:srgbClr val="D80021"/>
              </a:buClr>
              <a:buSzPts val="456"/>
              <a:buFont typeface="Noto Sans Symbols"/>
              <a:buChar char="■"/>
              <a:defRPr b="0" i="0" sz="12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indent="-228600" lvl="4" marL="2286000" marR="0" rtl="0" algn="l">
              <a:spcBef>
                <a:spcPts val="40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indent="-228600" lvl="5" marL="2743200" marR="0" rtl="0" algn="l"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Noto Sans Symbols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indent="-342900" lvl="6" marL="3200400" marR="0" rtl="0" algn="l">
              <a:spcBef>
                <a:spcPts val="360"/>
              </a:spcBef>
              <a:spcAft>
                <a:spcPts val="0"/>
              </a:spcAft>
              <a:buClr>
                <a:schemeClr val="accent2"/>
              </a:buClr>
              <a:buSzPts val="1800"/>
              <a:buFont typeface="Noto Sans Symbols"/>
              <a:buChar char="▪"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indent="-342900" lvl="7" marL="3657600" marR="0" rtl="0" algn="l">
              <a:spcBef>
                <a:spcPts val="36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Noto Sans Symbols"/>
              <a:buChar char="▪"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indent="-342900" lvl="8" marL="4114800" marR="0" rtl="0" algn="l">
              <a:spcBef>
                <a:spcPts val="36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Noto Sans Symbols"/>
              <a:buChar char="▪"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/>
        </p:txBody>
      </p:sp>
      <p:sp>
        <p:nvSpPr>
          <p:cNvPr id="269" name="Google Shape;269;p48"/>
          <p:cNvSpPr/>
          <p:nvPr/>
        </p:nvSpPr>
        <p:spPr>
          <a:xfrm>
            <a:off x="0" y="1295400"/>
            <a:ext cx="533400" cy="228600"/>
          </a:xfrm>
          <a:prstGeom prst="rect">
            <a:avLst/>
          </a:prstGeom>
          <a:solidFill>
            <a:srgbClr val="71839A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718399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270" name="Google Shape;270;p48"/>
          <p:cNvSpPr/>
          <p:nvPr/>
        </p:nvSpPr>
        <p:spPr>
          <a:xfrm>
            <a:off x="603250" y="1295400"/>
            <a:ext cx="8553450" cy="228600"/>
          </a:xfrm>
          <a:prstGeom prst="rect">
            <a:avLst/>
          </a:prstGeom>
          <a:solidFill>
            <a:srgbClr val="D8002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FFFFFF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271" name="Google Shape;271;p48"/>
          <p:cNvSpPr txBox="1"/>
          <p:nvPr>
            <p:ph type="title"/>
          </p:nvPr>
        </p:nvSpPr>
        <p:spPr>
          <a:xfrm>
            <a:off x="482600" y="363538"/>
            <a:ext cx="8077200" cy="8191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2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2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2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2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2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2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2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2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2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/>
        </p:txBody>
      </p:sp>
      <p:cxnSp>
        <p:nvCxnSpPr>
          <p:cNvPr id="272" name="Google Shape;272;p48"/>
          <p:cNvCxnSpPr/>
          <p:nvPr/>
        </p:nvCxnSpPr>
        <p:spPr>
          <a:xfrm>
            <a:off x="0" y="6172200"/>
            <a:ext cx="9144000" cy="0"/>
          </a:xfrm>
          <a:prstGeom prst="straightConnector1">
            <a:avLst/>
          </a:prstGeom>
          <a:noFill/>
          <a:ln cap="flat" cmpd="sng" w="12700">
            <a:solidFill>
              <a:srgbClr val="718399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273" name="Google Shape;273;p48"/>
          <p:cNvSpPr txBox="1"/>
          <p:nvPr/>
        </p:nvSpPr>
        <p:spPr>
          <a:xfrm>
            <a:off x="8915400" y="6769100"/>
            <a:ext cx="184150" cy="461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rgbClr val="000000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pic>
        <p:nvPicPr>
          <p:cNvPr descr="485&amp;k-[Converted].png" id="274" name="Google Shape;274;p48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6708775" y="6208713"/>
            <a:ext cx="1962150" cy="471487"/>
          </a:xfrm>
          <a:prstGeom prst="rect">
            <a:avLst/>
          </a:prstGeom>
          <a:noFill/>
          <a:ln>
            <a:noFill/>
          </a:ln>
        </p:spPr>
      </p:pic>
      <p:sp>
        <p:nvSpPr>
          <p:cNvPr id="275" name="Google Shape;275;p48"/>
          <p:cNvSpPr txBox="1"/>
          <p:nvPr/>
        </p:nvSpPr>
        <p:spPr>
          <a:xfrm>
            <a:off x="508000" y="6362700"/>
            <a:ext cx="1079500" cy="2619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100">
                <a:solidFill>
                  <a:srgbClr val="000000"/>
                </a:solidFill>
                <a:latin typeface="Gill Sans"/>
                <a:ea typeface="Gill Sans"/>
                <a:cs typeface="Gill Sans"/>
                <a:sym typeface="Gill Sans"/>
              </a:rPr>
              <a:t>‹#›</a:t>
            </a:fld>
            <a:endParaRPr sz="1100">
              <a:solidFill>
                <a:srgbClr val="000000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89" r:id="rId3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1">
            <a:alphaModFix/>
          </a:blip>
          <a:stretch>
            <a:fillRect/>
          </a:stretch>
        </a:blipFill>
      </p:bgPr>
    </p:bg>
    <p:spTree>
      <p:nvGrpSpPr>
        <p:cNvPr id="279" name="Shape 2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0" name="Google Shape;280;p50"/>
          <p:cNvSpPr txBox="1"/>
          <p:nvPr>
            <p:ph idx="1" type="body"/>
          </p:nvPr>
        </p:nvSpPr>
        <p:spPr>
          <a:xfrm>
            <a:off x="498475" y="1865313"/>
            <a:ext cx="8061325" cy="3219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97180" lvl="0" marL="457200" marR="0" rtl="0" algn="l"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1080"/>
              <a:buFont typeface="Noto Sans Symbols"/>
              <a:buChar char="■"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indent="-279400" lvl="1" marL="914400" marR="0" rtl="0" algn="l">
              <a:spcBef>
                <a:spcPts val="550"/>
              </a:spcBef>
              <a:spcAft>
                <a:spcPts val="0"/>
              </a:spcAft>
              <a:buClr>
                <a:schemeClr val="accent1"/>
              </a:buClr>
              <a:buSzPts val="800"/>
              <a:buFont typeface="Noto Sans Symbols"/>
              <a:buChar char="■"/>
              <a:defRPr b="0" i="0" sz="16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indent="-264160" lvl="2" marL="1371600" marR="0" rtl="0" algn="l">
              <a:spcBef>
                <a:spcPts val="500"/>
              </a:spcBef>
              <a:spcAft>
                <a:spcPts val="0"/>
              </a:spcAft>
              <a:buClr>
                <a:srgbClr val="8D9EB2"/>
              </a:buClr>
              <a:buSzPts val="560"/>
              <a:buFont typeface="Noto Sans Symbols"/>
              <a:buChar char="■"/>
              <a:defRPr b="0" i="0" sz="14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indent="-257555" lvl="3" marL="1828800" marR="0" rtl="0" algn="l">
              <a:spcBef>
                <a:spcPts val="400"/>
              </a:spcBef>
              <a:spcAft>
                <a:spcPts val="0"/>
              </a:spcAft>
              <a:buClr>
                <a:srgbClr val="D80021"/>
              </a:buClr>
              <a:buSzPts val="456"/>
              <a:buFont typeface="Noto Sans Symbols"/>
              <a:buChar char="■"/>
              <a:defRPr b="0" i="0" sz="12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indent="-228600" lvl="4" marL="2286000" marR="0" rtl="0" algn="l">
              <a:spcBef>
                <a:spcPts val="40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indent="-228600" lvl="5" marL="2743200" marR="0" rtl="0" algn="l"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Noto Sans Symbols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indent="-342900" lvl="6" marL="3200400" marR="0" rtl="0" algn="l">
              <a:spcBef>
                <a:spcPts val="360"/>
              </a:spcBef>
              <a:spcAft>
                <a:spcPts val="0"/>
              </a:spcAft>
              <a:buClr>
                <a:schemeClr val="accent2"/>
              </a:buClr>
              <a:buSzPts val="1800"/>
              <a:buFont typeface="Noto Sans Symbols"/>
              <a:buChar char="▪"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indent="-342900" lvl="7" marL="3657600" marR="0" rtl="0" algn="l">
              <a:spcBef>
                <a:spcPts val="36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Noto Sans Symbols"/>
              <a:buChar char="▪"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indent="-342900" lvl="8" marL="4114800" marR="0" rtl="0" algn="l">
              <a:spcBef>
                <a:spcPts val="36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Noto Sans Symbols"/>
              <a:buChar char="▪"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/>
        </p:txBody>
      </p:sp>
      <p:sp>
        <p:nvSpPr>
          <p:cNvPr id="281" name="Google Shape;281;p50"/>
          <p:cNvSpPr/>
          <p:nvPr/>
        </p:nvSpPr>
        <p:spPr>
          <a:xfrm>
            <a:off x="0" y="1295400"/>
            <a:ext cx="533400" cy="228600"/>
          </a:xfrm>
          <a:prstGeom prst="rect">
            <a:avLst/>
          </a:prstGeom>
          <a:solidFill>
            <a:srgbClr val="71839A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718399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282" name="Google Shape;282;p50"/>
          <p:cNvSpPr/>
          <p:nvPr/>
        </p:nvSpPr>
        <p:spPr>
          <a:xfrm>
            <a:off x="603250" y="1295400"/>
            <a:ext cx="8553450" cy="228600"/>
          </a:xfrm>
          <a:prstGeom prst="rect">
            <a:avLst/>
          </a:prstGeom>
          <a:solidFill>
            <a:srgbClr val="D8002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FFFFFF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283" name="Google Shape;283;p50"/>
          <p:cNvSpPr txBox="1"/>
          <p:nvPr>
            <p:ph type="title"/>
          </p:nvPr>
        </p:nvSpPr>
        <p:spPr>
          <a:xfrm>
            <a:off x="482600" y="363538"/>
            <a:ext cx="8077200" cy="8191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2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2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2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2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2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2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2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2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2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/>
        </p:txBody>
      </p:sp>
      <p:cxnSp>
        <p:nvCxnSpPr>
          <p:cNvPr id="284" name="Google Shape;284;p50"/>
          <p:cNvCxnSpPr/>
          <p:nvPr/>
        </p:nvCxnSpPr>
        <p:spPr>
          <a:xfrm>
            <a:off x="0" y="6172200"/>
            <a:ext cx="9144000" cy="0"/>
          </a:xfrm>
          <a:prstGeom prst="straightConnector1">
            <a:avLst/>
          </a:prstGeom>
          <a:noFill/>
          <a:ln cap="flat" cmpd="sng" w="12700">
            <a:solidFill>
              <a:srgbClr val="718399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285" name="Google Shape;285;p50"/>
          <p:cNvSpPr txBox="1"/>
          <p:nvPr/>
        </p:nvSpPr>
        <p:spPr>
          <a:xfrm>
            <a:off x="8915400" y="6769100"/>
            <a:ext cx="184150" cy="461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rgbClr val="000000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pic>
        <p:nvPicPr>
          <p:cNvPr descr="485&amp;k-[Converted].png" id="286" name="Google Shape;286;p50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6708775" y="6208713"/>
            <a:ext cx="1962150" cy="471487"/>
          </a:xfrm>
          <a:prstGeom prst="rect">
            <a:avLst/>
          </a:prstGeom>
          <a:noFill/>
          <a:ln>
            <a:noFill/>
          </a:ln>
        </p:spPr>
      </p:pic>
      <p:sp>
        <p:nvSpPr>
          <p:cNvPr id="287" name="Google Shape;287;p50"/>
          <p:cNvSpPr txBox="1"/>
          <p:nvPr/>
        </p:nvSpPr>
        <p:spPr>
          <a:xfrm>
            <a:off x="508000" y="6362700"/>
            <a:ext cx="1079500" cy="2619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100">
                <a:solidFill>
                  <a:srgbClr val="000000"/>
                </a:solidFill>
                <a:latin typeface="Gill Sans"/>
                <a:ea typeface="Gill Sans"/>
                <a:cs typeface="Gill Sans"/>
                <a:sym typeface="Gill Sans"/>
              </a:rPr>
              <a:t>‹#›</a:t>
            </a:fld>
            <a:endParaRPr sz="1100">
              <a:solidFill>
                <a:srgbClr val="000000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91" r:id="rId3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1">
            <a:alphaModFix/>
          </a:blip>
          <a:stretch>
            <a:fillRect/>
          </a:stretch>
        </a:blipFill>
      </p:bgPr>
    </p:bg>
    <p:spTree>
      <p:nvGrpSpPr>
        <p:cNvPr id="291" name="Shape 2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" name="Google Shape;292;p52"/>
          <p:cNvSpPr txBox="1"/>
          <p:nvPr>
            <p:ph idx="1" type="body"/>
          </p:nvPr>
        </p:nvSpPr>
        <p:spPr>
          <a:xfrm>
            <a:off x="498475" y="1865313"/>
            <a:ext cx="8061325" cy="3219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97180" lvl="0" marL="457200" marR="0" rtl="0" algn="l"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1080"/>
              <a:buFont typeface="Noto Sans Symbols"/>
              <a:buChar char="■"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indent="-279400" lvl="1" marL="914400" marR="0" rtl="0" algn="l">
              <a:spcBef>
                <a:spcPts val="550"/>
              </a:spcBef>
              <a:spcAft>
                <a:spcPts val="0"/>
              </a:spcAft>
              <a:buClr>
                <a:schemeClr val="accent1"/>
              </a:buClr>
              <a:buSzPts val="800"/>
              <a:buFont typeface="Noto Sans Symbols"/>
              <a:buChar char="■"/>
              <a:defRPr b="0" i="0" sz="16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indent="-264160" lvl="2" marL="1371600" marR="0" rtl="0" algn="l">
              <a:spcBef>
                <a:spcPts val="500"/>
              </a:spcBef>
              <a:spcAft>
                <a:spcPts val="0"/>
              </a:spcAft>
              <a:buClr>
                <a:srgbClr val="8D9EB2"/>
              </a:buClr>
              <a:buSzPts val="560"/>
              <a:buFont typeface="Noto Sans Symbols"/>
              <a:buChar char="■"/>
              <a:defRPr b="0" i="0" sz="14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indent="-257555" lvl="3" marL="1828800" marR="0" rtl="0" algn="l">
              <a:spcBef>
                <a:spcPts val="400"/>
              </a:spcBef>
              <a:spcAft>
                <a:spcPts val="0"/>
              </a:spcAft>
              <a:buClr>
                <a:srgbClr val="D80021"/>
              </a:buClr>
              <a:buSzPts val="456"/>
              <a:buFont typeface="Noto Sans Symbols"/>
              <a:buChar char="■"/>
              <a:defRPr b="0" i="0" sz="12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indent="-228600" lvl="4" marL="2286000" marR="0" rtl="0" algn="l">
              <a:spcBef>
                <a:spcPts val="40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indent="-228600" lvl="5" marL="2743200" marR="0" rtl="0" algn="l"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Noto Sans Symbols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indent="-342900" lvl="6" marL="3200400" marR="0" rtl="0" algn="l">
              <a:spcBef>
                <a:spcPts val="360"/>
              </a:spcBef>
              <a:spcAft>
                <a:spcPts val="0"/>
              </a:spcAft>
              <a:buClr>
                <a:schemeClr val="accent2"/>
              </a:buClr>
              <a:buSzPts val="1800"/>
              <a:buFont typeface="Noto Sans Symbols"/>
              <a:buChar char="▪"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indent="-342900" lvl="7" marL="3657600" marR="0" rtl="0" algn="l">
              <a:spcBef>
                <a:spcPts val="36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Noto Sans Symbols"/>
              <a:buChar char="▪"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indent="-342900" lvl="8" marL="4114800" marR="0" rtl="0" algn="l">
              <a:spcBef>
                <a:spcPts val="36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Noto Sans Symbols"/>
              <a:buChar char="▪"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/>
        </p:txBody>
      </p:sp>
      <p:sp>
        <p:nvSpPr>
          <p:cNvPr id="293" name="Google Shape;293;p52"/>
          <p:cNvSpPr/>
          <p:nvPr/>
        </p:nvSpPr>
        <p:spPr>
          <a:xfrm>
            <a:off x="0" y="1295400"/>
            <a:ext cx="533400" cy="228600"/>
          </a:xfrm>
          <a:prstGeom prst="rect">
            <a:avLst/>
          </a:prstGeom>
          <a:solidFill>
            <a:srgbClr val="71839A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718399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294" name="Google Shape;294;p52"/>
          <p:cNvSpPr/>
          <p:nvPr/>
        </p:nvSpPr>
        <p:spPr>
          <a:xfrm>
            <a:off x="603250" y="1295400"/>
            <a:ext cx="8553450" cy="228600"/>
          </a:xfrm>
          <a:prstGeom prst="rect">
            <a:avLst/>
          </a:prstGeom>
          <a:solidFill>
            <a:srgbClr val="D8002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FFFFFF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295" name="Google Shape;295;p52"/>
          <p:cNvSpPr txBox="1"/>
          <p:nvPr>
            <p:ph type="title"/>
          </p:nvPr>
        </p:nvSpPr>
        <p:spPr>
          <a:xfrm>
            <a:off x="482600" y="363538"/>
            <a:ext cx="8077200" cy="8191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2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2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2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2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2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2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2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2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2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/>
        </p:txBody>
      </p:sp>
      <p:cxnSp>
        <p:nvCxnSpPr>
          <p:cNvPr id="296" name="Google Shape;296;p52"/>
          <p:cNvCxnSpPr/>
          <p:nvPr/>
        </p:nvCxnSpPr>
        <p:spPr>
          <a:xfrm>
            <a:off x="0" y="6172200"/>
            <a:ext cx="9144000" cy="0"/>
          </a:xfrm>
          <a:prstGeom prst="straightConnector1">
            <a:avLst/>
          </a:prstGeom>
          <a:noFill/>
          <a:ln cap="flat" cmpd="sng" w="12700">
            <a:solidFill>
              <a:srgbClr val="718399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297" name="Google Shape;297;p52"/>
          <p:cNvSpPr txBox="1"/>
          <p:nvPr/>
        </p:nvSpPr>
        <p:spPr>
          <a:xfrm>
            <a:off x="8915400" y="6769100"/>
            <a:ext cx="184150" cy="461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rgbClr val="000000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pic>
        <p:nvPicPr>
          <p:cNvPr descr="485&amp;k-[Converted].png" id="298" name="Google Shape;298;p52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6708775" y="6208713"/>
            <a:ext cx="1962150" cy="471487"/>
          </a:xfrm>
          <a:prstGeom prst="rect">
            <a:avLst/>
          </a:prstGeom>
          <a:noFill/>
          <a:ln>
            <a:noFill/>
          </a:ln>
        </p:spPr>
      </p:pic>
      <p:sp>
        <p:nvSpPr>
          <p:cNvPr id="299" name="Google Shape;299;p52"/>
          <p:cNvSpPr txBox="1"/>
          <p:nvPr/>
        </p:nvSpPr>
        <p:spPr>
          <a:xfrm>
            <a:off x="508000" y="6362700"/>
            <a:ext cx="1079500" cy="2619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100">
                <a:solidFill>
                  <a:srgbClr val="000000"/>
                </a:solidFill>
                <a:latin typeface="Gill Sans"/>
                <a:ea typeface="Gill Sans"/>
                <a:cs typeface="Gill Sans"/>
                <a:sym typeface="Gill Sans"/>
              </a:rPr>
              <a:t>‹#›</a:t>
            </a:fld>
            <a:endParaRPr sz="1100">
              <a:solidFill>
                <a:srgbClr val="000000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93" r:id="rId3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1">
            <a:alphaModFix/>
          </a:blip>
          <a:stretch>
            <a:fillRect/>
          </a:stretch>
        </a:blipFill>
      </p:bgPr>
    </p:bg>
    <p:spTree>
      <p:nvGrpSpPr>
        <p:cNvPr id="303" name="Shape 3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4" name="Google Shape;304;p54"/>
          <p:cNvSpPr txBox="1"/>
          <p:nvPr>
            <p:ph idx="1" type="body"/>
          </p:nvPr>
        </p:nvSpPr>
        <p:spPr>
          <a:xfrm>
            <a:off x="498475" y="1865313"/>
            <a:ext cx="8061325" cy="3219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97180" lvl="0" marL="457200" marR="0" rtl="0" algn="l"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1080"/>
              <a:buFont typeface="Noto Sans Symbols"/>
              <a:buChar char="■"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indent="-279400" lvl="1" marL="914400" marR="0" rtl="0" algn="l">
              <a:spcBef>
                <a:spcPts val="550"/>
              </a:spcBef>
              <a:spcAft>
                <a:spcPts val="0"/>
              </a:spcAft>
              <a:buClr>
                <a:schemeClr val="accent1"/>
              </a:buClr>
              <a:buSzPts val="800"/>
              <a:buFont typeface="Noto Sans Symbols"/>
              <a:buChar char="■"/>
              <a:defRPr b="0" i="0" sz="16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indent="-264160" lvl="2" marL="1371600" marR="0" rtl="0" algn="l">
              <a:spcBef>
                <a:spcPts val="500"/>
              </a:spcBef>
              <a:spcAft>
                <a:spcPts val="0"/>
              </a:spcAft>
              <a:buClr>
                <a:srgbClr val="8D9EB2"/>
              </a:buClr>
              <a:buSzPts val="560"/>
              <a:buFont typeface="Noto Sans Symbols"/>
              <a:buChar char="■"/>
              <a:defRPr b="0" i="0" sz="14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indent="-257555" lvl="3" marL="1828800" marR="0" rtl="0" algn="l">
              <a:spcBef>
                <a:spcPts val="400"/>
              </a:spcBef>
              <a:spcAft>
                <a:spcPts val="0"/>
              </a:spcAft>
              <a:buClr>
                <a:srgbClr val="D80021"/>
              </a:buClr>
              <a:buSzPts val="456"/>
              <a:buFont typeface="Noto Sans Symbols"/>
              <a:buChar char="■"/>
              <a:defRPr b="0" i="0" sz="12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indent="-228600" lvl="4" marL="2286000" marR="0" rtl="0" algn="l">
              <a:spcBef>
                <a:spcPts val="40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indent="-228600" lvl="5" marL="2743200" marR="0" rtl="0" algn="l"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Noto Sans Symbols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indent="-342900" lvl="6" marL="3200400" marR="0" rtl="0" algn="l">
              <a:spcBef>
                <a:spcPts val="360"/>
              </a:spcBef>
              <a:spcAft>
                <a:spcPts val="0"/>
              </a:spcAft>
              <a:buClr>
                <a:schemeClr val="accent2"/>
              </a:buClr>
              <a:buSzPts val="1800"/>
              <a:buFont typeface="Noto Sans Symbols"/>
              <a:buChar char="▪"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indent="-342900" lvl="7" marL="3657600" marR="0" rtl="0" algn="l">
              <a:spcBef>
                <a:spcPts val="36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Noto Sans Symbols"/>
              <a:buChar char="▪"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indent="-342900" lvl="8" marL="4114800" marR="0" rtl="0" algn="l">
              <a:spcBef>
                <a:spcPts val="36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Noto Sans Symbols"/>
              <a:buChar char="▪"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/>
        </p:txBody>
      </p:sp>
      <p:sp>
        <p:nvSpPr>
          <p:cNvPr id="305" name="Google Shape;305;p54"/>
          <p:cNvSpPr/>
          <p:nvPr/>
        </p:nvSpPr>
        <p:spPr>
          <a:xfrm>
            <a:off x="0" y="1295400"/>
            <a:ext cx="533400" cy="228600"/>
          </a:xfrm>
          <a:prstGeom prst="rect">
            <a:avLst/>
          </a:prstGeom>
          <a:solidFill>
            <a:srgbClr val="71839A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718399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306" name="Google Shape;306;p54"/>
          <p:cNvSpPr/>
          <p:nvPr/>
        </p:nvSpPr>
        <p:spPr>
          <a:xfrm>
            <a:off x="603250" y="1295400"/>
            <a:ext cx="8553450" cy="228600"/>
          </a:xfrm>
          <a:prstGeom prst="rect">
            <a:avLst/>
          </a:prstGeom>
          <a:solidFill>
            <a:srgbClr val="D8002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FFFFFF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307" name="Google Shape;307;p54"/>
          <p:cNvSpPr txBox="1"/>
          <p:nvPr>
            <p:ph type="title"/>
          </p:nvPr>
        </p:nvSpPr>
        <p:spPr>
          <a:xfrm>
            <a:off x="482600" y="363538"/>
            <a:ext cx="8077200" cy="8191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2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2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2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2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2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2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2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2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2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/>
        </p:txBody>
      </p:sp>
      <p:cxnSp>
        <p:nvCxnSpPr>
          <p:cNvPr id="308" name="Google Shape;308;p54"/>
          <p:cNvCxnSpPr/>
          <p:nvPr/>
        </p:nvCxnSpPr>
        <p:spPr>
          <a:xfrm>
            <a:off x="0" y="6172200"/>
            <a:ext cx="9144000" cy="0"/>
          </a:xfrm>
          <a:prstGeom prst="straightConnector1">
            <a:avLst/>
          </a:prstGeom>
          <a:noFill/>
          <a:ln cap="flat" cmpd="sng" w="12700">
            <a:solidFill>
              <a:srgbClr val="718399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309" name="Google Shape;309;p54"/>
          <p:cNvSpPr txBox="1"/>
          <p:nvPr/>
        </p:nvSpPr>
        <p:spPr>
          <a:xfrm>
            <a:off x="8915400" y="6769100"/>
            <a:ext cx="184150" cy="461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rgbClr val="000000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pic>
        <p:nvPicPr>
          <p:cNvPr descr="485&amp;k-[Converted].png" id="310" name="Google Shape;310;p54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6708775" y="6208713"/>
            <a:ext cx="1962150" cy="471487"/>
          </a:xfrm>
          <a:prstGeom prst="rect">
            <a:avLst/>
          </a:prstGeom>
          <a:noFill/>
          <a:ln>
            <a:noFill/>
          </a:ln>
        </p:spPr>
      </p:pic>
      <p:sp>
        <p:nvSpPr>
          <p:cNvPr id="311" name="Google Shape;311;p54"/>
          <p:cNvSpPr txBox="1"/>
          <p:nvPr/>
        </p:nvSpPr>
        <p:spPr>
          <a:xfrm>
            <a:off x="508000" y="6362700"/>
            <a:ext cx="1079500" cy="2619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100">
                <a:solidFill>
                  <a:srgbClr val="000000"/>
                </a:solidFill>
                <a:latin typeface="Gill Sans"/>
                <a:ea typeface="Gill Sans"/>
                <a:cs typeface="Gill Sans"/>
                <a:sym typeface="Gill Sans"/>
              </a:rPr>
              <a:t>‹#›</a:t>
            </a:fld>
            <a:endParaRPr sz="1100">
              <a:solidFill>
                <a:srgbClr val="000000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95" r:id="rId3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1">
            <a:alphaModFix/>
          </a:blip>
          <a:stretch>
            <a:fillRect/>
          </a:stretch>
        </a:blipFill>
      </p:bgPr>
    </p:bg>
    <p:spTree>
      <p:nvGrpSpPr>
        <p:cNvPr id="315" name="Shape 3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6" name="Google Shape;316;p56"/>
          <p:cNvSpPr txBox="1"/>
          <p:nvPr>
            <p:ph idx="1" type="body"/>
          </p:nvPr>
        </p:nvSpPr>
        <p:spPr>
          <a:xfrm>
            <a:off x="498475" y="1865313"/>
            <a:ext cx="8061325" cy="3219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97180" lvl="0" marL="457200" marR="0" rtl="0" algn="l"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1080"/>
              <a:buFont typeface="Noto Sans Symbols"/>
              <a:buChar char="■"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indent="-279400" lvl="1" marL="914400" marR="0" rtl="0" algn="l">
              <a:spcBef>
                <a:spcPts val="550"/>
              </a:spcBef>
              <a:spcAft>
                <a:spcPts val="0"/>
              </a:spcAft>
              <a:buClr>
                <a:schemeClr val="accent1"/>
              </a:buClr>
              <a:buSzPts val="800"/>
              <a:buFont typeface="Noto Sans Symbols"/>
              <a:buChar char="■"/>
              <a:defRPr b="0" i="0" sz="16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indent="-264160" lvl="2" marL="1371600" marR="0" rtl="0" algn="l">
              <a:spcBef>
                <a:spcPts val="500"/>
              </a:spcBef>
              <a:spcAft>
                <a:spcPts val="0"/>
              </a:spcAft>
              <a:buClr>
                <a:srgbClr val="8D9EB2"/>
              </a:buClr>
              <a:buSzPts val="560"/>
              <a:buFont typeface="Noto Sans Symbols"/>
              <a:buChar char="■"/>
              <a:defRPr b="0" i="0" sz="14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indent="-257555" lvl="3" marL="1828800" marR="0" rtl="0" algn="l">
              <a:spcBef>
                <a:spcPts val="400"/>
              </a:spcBef>
              <a:spcAft>
                <a:spcPts val="0"/>
              </a:spcAft>
              <a:buClr>
                <a:srgbClr val="D80021"/>
              </a:buClr>
              <a:buSzPts val="456"/>
              <a:buFont typeface="Noto Sans Symbols"/>
              <a:buChar char="■"/>
              <a:defRPr b="0" i="0" sz="12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indent="-228600" lvl="4" marL="2286000" marR="0" rtl="0" algn="l">
              <a:spcBef>
                <a:spcPts val="40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indent="-228600" lvl="5" marL="2743200" marR="0" rtl="0" algn="l"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Noto Sans Symbols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indent="-342900" lvl="6" marL="3200400" marR="0" rtl="0" algn="l">
              <a:spcBef>
                <a:spcPts val="360"/>
              </a:spcBef>
              <a:spcAft>
                <a:spcPts val="0"/>
              </a:spcAft>
              <a:buClr>
                <a:schemeClr val="accent2"/>
              </a:buClr>
              <a:buSzPts val="1800"/>
              <a:buFont typeface="Noto Sans Symbols"/>
              <a:buChar char="▪"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indent="-342900" lvl="7" marL="3657600" marR="0" rtl="0" algn="l">
              <a:spcBef>
                <a:spcPts val="36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Noto Sans Symbols"/>
              <a:buChar char="▪"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indent="-342900" lvl="8" marL="4114800" marR="0" rtl="0" algn="l">
              <a:spcBef>
                <a:spcPts val="36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Noto Sans Symbols"/>
              <a:buChar char="▪"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/>
        </p:txBody>
      </p:sp>
      <p:sp>
        <p:nvSpPr>
          <p:cNvPr id="317" name="Google Shape;317;p56"/>
          <p:cNvSpPr/>
          <p:nvPr/>
        </p:nvSpPr>
        <p:spPr>
          <a:xfrm>
            <a:off x="0" y="1295400"/>
            <a:ext cx="533400" cy="228600"/>
          </a:xfrm>
          <a:prstGeom prst="rect">
            <a:avLst/>
          </a:prstGeom>
          <a:solidFill>
            <a:srgbClr val="71839A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718399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318" name="Google Shape;318;p56"/>
          <p:cNvSpPr/>
          <p:nvPr/>
        </p:nvSpPr>
        <p:spPr>
          <a:xfrm>
            <a:off x="603250" y="1295400"/>
            <a:ext cx="8553450" cy="228600"/>
          </a:xfrm>
          <a:prstGeom prst="rect">
            <a:avLst/>
          </a:prstGeom>
          <a:solidFill>
            <a:srgbClr val="D8002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FFFFFF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319" name="Google Shape;319;p56"/>
          <p:cNvSpPr txBox="1"/>
          <p:nvPr>
            <p:ph type="title"/>
          </p:nvPr>
        </p:nvSpPr>
        <p:spPr>
          <a:xfrm>
            <a:off x="482600" y="363538"/>
            <a:ext cx="8077200" cy="8191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2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2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2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2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2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2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2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2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2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/>
        </p:txBody>
      </p:sp>
      <p:cxnSp>
        <p:nvCxnSpPr>
          <p:cNvPr id="320" name="Google Shape;320;p56"/>
          <p:cNvCxnSpPr/>
          <p:nvPr/>
        </p:nvCxnSpPr>
        <p:spPr>
          <a:xfrm>
            <a:off x="0" y="6172200"/>
            <a:ext cx="9144000" cy="0"/>
          </a:xfrm>
          <a:prstGeom prst="straightConnector1">
            <a:avLst/>
          </a:prstGeom>
          <a:noFill/>
          <a:ln cap="flat" cmpd="sng" w="12700">
            <a:solidFill>
              <a:srgbClr val="718399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321" name="Google Shape;321;p56"/>
          <p:cNvSpPr txBox="1"/>
          <p:nvPr/>
        </p:nvSpPr>
        <p:spPr>
          <a:xfrm>
            <a:off x="8915400" y="6769100"/>
            <a:ext cx="184150" cy="461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rgbClr val="000000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pic>
        <p:nvPicPr>
          <p:cNvPr descr="485&amp;k-[Converted].png" id="322" name="Google Shape;322;p56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6708775" y="6208713"/>
            <a:ext cx="1962150" cy="471487"/>
          </a:xfrm>
          <a:prstGeom prst="rect">
            <a:avLst/>
          </a:prstGeom>
          <a:noFill/>
          <a:ln>
            <a:noFill/>
          </a:ln>
        </p:spPr>
      </p:pic>
      <p:sp>
        <p:nvSpPr>
          <p:cNvPr id="323" name="Google Shape;323;p56"/>
          <p:cNvSpPr txBox="1"/>
          <p:nvPr/>
        </p:nvSpPr>
        <p:spPr>
          <a:xfrm>
            <a:off x="508000" y="6362700"/>
            <a:ext cx="1079500" cy="2619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100">
                <a:solidFill>
                  <a:srgbClr val="000000"/>
                </a:solidFill>
                <a:latin typeface="Gill Sans"/>
                <a:ea typeface="Gill Sans"/>
                <a:cs typeface="Gill Sans"/>
                <a:sym typeface="Gill Sans"/>
              </a:rPr>
              <a:t>‹#›</a:t>
            </a:fld>
            <a:endParaRPr sz="1100">
              <a:solidFill>
                <a:srgbClr val="000000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97" r:id="rId3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3.jpg"/><Relationship Id="rId4" Type="http://schemas.openxmlformats.org/officeDocument/2006/relationships/image" Target="../media/image24.png"/><Relationship Id="rId5" Type="http://schemas.openxmlformats.org/officeDocument/2006/relationships/image" Target="../media/image22.png"/><Relationship Id="rId6" Type="http://schemas.openxmlformats.org/officeDocument/2006/relationships/image" Target="../media/image25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7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26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28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7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67" name="Shape 3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" name="Google Shape;368;p1"/>
          <p:cNvSpPr txBox="1"/>
          <p:nvPr>
            <p:ph type="ctrTitle"/>
          </p:nvPr>
        </p:nvSpPr>
        <p:spPr>
          <a:xfrm>
            <a:off x="627260" y="937256"/>
            <a:ext cx="8319657" cy="91630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None/>
            </a:pPr>
            <a:br>
              <a:rPr b="1" lang="en-US" sz="2400"/>
            </a:br>
            <a:r>
              <a:rPr b="1" lang="en-US" sz="2400"/>
              <a:t>5. </a:t>
            </a:r>
            <a:r>
              <a:rPr b="1" lang="en-US" sz="2800"/>
              <a:t>INTERVENCIONES ALNP-E/ SU RÓL</a:t>
            </a:r>
            <a:br>
              <a:rPr b="1" lang="en-US" sz="4300"/>
            </a:br>
            <a:endParaRPr b="1" sz="4300"/>
          </a:p>
        </p:txBody>
      </p:sp>
      <p:sp>
        <p:nvSpPr>
          <p:cNvPr id="369" name="Google Shape;369;p1"/>
          <p:cNvSpPr/>
          <p:nvPr/>
        </p:nvSpPr>
        <p:spPr>
          <a:xfrm>
            <a:off x="6737892" y="6360352"/>
            <a:ext cx="1497526" cy="21544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800" u="none" cap="none" strike="noStrike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rPr>
              <a:t>Louis Leeson/Save the Children</a:t>
            </a:r>
            <a:endParaRPr sz="800">
              <a:solidFill>
                <a:schemeClr val="lt1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pic>
        <p:nvPicPr>
          <p:cNvPr id="370" name="Google Shape;370;p1"/>
          <p:cNvPicPr preferRelativeResize="0"/>
          <p:nvPr/>
        </p:nvPicPr>
        <p:blipFill rotWithShape="1">
          <a:blip r:embed="rId3">
            <a:alphaModFix/>
          </a:blip>
          <a:srcRect b="0" l="66444" r="0" t="0"/>
          <a:stretch/>
        </p:blipFill>
        <p:spPr>
          <a:xfrm>
            <a:off x="2890553" y="214301"/>
            <a:ext cx="2772310" cy="884846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Logotipo&#10;&#10;Descripción generada automáticamente" id="371" name="Google Shape;371;p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577111" y="314176"/>
            <a:ext cx="1174217" cy="62308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Una imagen que contiene una interfaz gráfica de usuario&#10;&#10;Descripción generada automáticamente" id="372" name="Google Shape;372;p1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7171157" y="313372"/>
            <a:ext cx="1135089" cy="623080"/>
          </a:xfrm>
          <a:prstGeom prst="rect">
            <a:avLst/>
          </a:prstGeom>
          <a:noFill/>
          <a:ln>
            <a:noFill/>
          </a:ln>
        </p:spPr>
      </p:pic>
      <p:sp>
        <p:nvSpPr>
          <p:cNvPr id="373" name="Google Shape;373;p1"/>
          <p:cNvSpPr txBox="1"/>
          <p:nvPr/>
        </p:nvSpPr>
        <p:spPr>
          <a:xfrm>
            <a:off x="372443" y="2158053"/>
            <a:ext cx="2200852" cy="92333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rPr>
              <a:t>Save the Children/GNC Technical Alliance </a:t>
            </a:r>
            <a:endParaRPr/>
          </a:p>
        </p:txBody>
      </p:sp>
      <p:pic>
        <p:nvPicPr>
          <p:cNvPr id="374" name="Google Shape;374;p1"/>
          <p:cNvPicPr preferRelativeResize="0"/>
          <p:nvPr>
            <p:ph idx="2" type="pic"/>
          </p:nvPr>
        </p:nvPicPr>
        <p:blipFill rotWithShape="1">
          <a:blip r:embed="rId6">
            <a:alphaModFix/>
          </a:blip>
          <a:srcRect b="2989" l="7635" r="7016" t="5986"/>
          <a:stretch/>
        </p:blipFill>
        <p:spPr>
          <a:xfrm>
            <a:off x="2573294" y="1703041"/>
            <a:ext cx="6179138" cy="368502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78" name="Shape 3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9" name="Google Shape;379;p2"/>
          <p:cNvSpPr txBox="1"/>
          <p:nvPr>
            <p:ph idx="1" type="body"/>
          </p:nvPr>
        </p:nvSpPr>
        <p:spPr>
          <a:xfrm>
            <a:off x="431147" y="1600200"/>
            <a:ext cx="8276127" cy="470693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-342900" lvl="0" marL="3429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AutoNum type="arabicPeriod"/>
            </a:pPr>
            <a:r>
              <a:rPr b="0" lang="en-US">
                <a:solidFill>
                  <a:schemeClr val="dk1"/>
                </a:solidFill>
              </a:rPr>
              <a:t>Detección de problemas por parte de voluntarios</a:t>
            </a:r>
            <a:endParaRPr b="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b="0" lang="en-US">
                <a:solidFill>
                  <a:schemeClr val="dk1"/>
                </a:solidFill>
              </a:rPr>
              <a:t>Los voluntarios hacen preguntas de detección </a:t>
            </a:r>
            <a:br>
              <a:rPr b="0" lang="en-US">
                <a:solidFill>
                  <a:schemeClr val="dk1"/>
                </a:solidFill>
              </a:rPr>
            </a:br>
            <a:r>
              <a:rPr b="0" lang="en-US">
                <a:solidFill>
                  <a:schemeClr val="dk1"/>
                </a:solidFill>
              </a:rPr>
              <a:t>Si hay un problema derivan a la madre a un grupo de apoyo o al centro de salud.</a:t>
            </a:r>
            <a:endParaRPr/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</a:pPr>
            <a:br>
              <a:rPr lang="en-US"/>
            </a:br>
            <a:r>
              <a:rPr b="0" lang="en-US">
                <a:solidFill>
                  <a:schemeClr val="dk1"/>
                </a:solidFill>
              </a:rPr>
              <a:t>2. Establecimiento de espacios amigables entre la madre y el bebé</a:t>
            </a:r>
            <a:endParaRPr b="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b="0" lang="en-US">
                <a:solidFill>
                  <a:schemeClr val="dk1"/>
                </a:solidFill>
              </a:rPr>
              <a:t>Esto se integra con espacios amigables para los niño/as</a:t>
            </a:r>
            <a:br>
              <a:rPr b="0" lang="en-US">
                <a:solidFill>
                  <a:schemeClr val="dk1"/>
                </a:solidFill>
              </a:rPr>
            </a:br>
            <a:endParaRPr/>
          </a:p>
        </p:txBody>
      </p:sp>
      <p:sp>
        <p:nvSpPr>
          <p:cNvPr id="380" name="Google Shape;380;p2"/>
          <p:cNvSpPr txBox="1"/>
          <p:nvPr>
            <p:ph idx="11" type="ftr"/>
          </p:nvPr>
        </p:nvSpPr>
        <p:spPr>
          <a:xfrm>
            <a:off x="2525022" y="6441019"/>
            <a:ext cx="3824978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IYCF-E TRAINING: IYCF-E INTERVENTIONS</a:t>
            </a:r>
            <a:endParaRPr/>
          </a:p>
        </p:txBody>
      </p:sp>
      <p:sp>
        <p:nvSpPr>
          <p:cNvPr id="381" name="Google Shape;381;p2"/>
          <p:cNvSpPr txBox="1"/>
          <p:nvPr>
            <p:ph idx="12" type="sldNum"/>
          </p:nvPr>
        </p:nvSpPr>
        <p:spPr>
          <a:xfrm>
            <a:off x="8030310" y="6441019"/>
            <a:ext cx="773723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382" name="Google Shape;382;p2"/>
          <p:cNvSpPr txBox="1"/>
          <p:nvPr>
            <p:ph type="title"/>
          </p:nvPr>
        </p:nvSpPr>
        <p:spPr>
          <a:xfrm>
            <a:off x="424634" y="556998"/>
            <a:ext cx="8282640" cy="506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Gill Sans"/>
              <a:buNone/>
            </a:pPr>
            <a:r>
              <a:rPr lang="en-US" sz="2800"/>
              <a:t>Entorno propicio</a:t>
            </a:r>
            <a:br>
              <a:rPr lang="en-US"/>
            </a:br>
            <a:endParaRPr/>
          </a:p>
        </p:txBody>
      </p:sp>
      <p:pic>
        <p:nvPicPr>
          <p:cNvPr id="383" name="Google Shape;383;p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883773" y="3679615"/>
            <a:ext cx="3533398" cy="269446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87" name="Shape 3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8" name="Google Shape;388;p3"/>
          <p:cNvSpPr txBox="1"/>
          <p:nvPr>
            <p:ph idx="11" type="ftr"/>
          </p:nvPr>
        </p:nvSpPr>
        <p:spPr>
          <a:xfrm>
            <a:off x="2525022" y="6441019"/>
            <a:ext cx="3824978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IYCF-E TRAINING: IYCF-E INTERVENTIONS</a:t>
            </a:r>
            <a:endParaRPr/>
          </a:p>
        </p:txBody>
      </p:sp>
      <p:sp>
        <p:nvSpPr>
          <p:cNvPr id="389" name="Google Shape;389;p3"/>
          <p:cNvSpPr txBox="1"/>
          <p:nvPr>
            <p:ph idx="12" type="sldNum"/>
          </p:nvPr>
        </p:nvSpPr>
        <p:spPr>
          <a:xfrm>
            <a:off x="8030310" y="6441019"/>
            <a:ext cx="773723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390" name="Google Shape;390;p3"/>
          <p:cNvSpPr txBox="1"/>
          <p:nvPr>
            <p:ph idx="2" type="body"/>
          </p:nvPr>
        </p:nvSpPr>
        <p:spPr>
          <a:xfrm>
            <a:off x="425286" y="705600"/>
            <a:ext cx="8282151" cy="36353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222221"/>
              </a:buClr>
              <a:buSzPts val="2500"/>
              <a:buNone/>
            </a:pPr>
            <a:r>
              <a:rPr lang="en-US"/>
              <a:t>ALNP Tamizaje &lt;6m</a:t>
            </a:r>
            <a:endParaRPr/>
          </a:p>
        </p:txBody>
      </p:sp>
      <p:sp>
        <p:nvSpPr>
          <p:cNvPr id="391" name="Google Shape;391;p3"/>
          <p:cNvSpPr txBox="1"/>
          <p:nvPr/>
        </p:nvSpPr>
        <p:spPr>
          <a:xfrm>
            <a:off x="425286" y="1663700"/>
            <a:ext cx="2635414" cy="1723549"/>
          </a:xfrm>
          <a:prstGeom prst="rect">
            <a:avLst/>
          </a:prstGeom>
          <a:solidFill>
            <a:srgbClr val="CBF1FF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600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rPr>
              <a:t>    Etapa 1- PREGUNTAR</a:t>
            </a:r>
            <a:endParaRPr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br>
              <a:rPr lang="en-US" sz="1600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rPr>
            </a:br>
            <a:r>
              <a:rPr lang="en-US" sz="1600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rPr>
              <a:t>¿Lo estás amamantando?</a:t>
            </a:r>
            <a:endParaRPr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br>
              <a:rPr lang="en-US" sz="1600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rPr>
            </a:br>
            <a:r>
              <a:rPr lang="en-US" sz="1600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rPr>
              <a:t>¿El bebé está recibiendo algo más para comer/beber?</a:t>
            </a:r>
            <a:br>
              <a:rPr lang="en-US" sz="1600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rPr>
            </a:br>
            <a:r>
              <a:rPr lang="en-US" sz="1600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rPr>
              <a:t> </a:t>
            </a:r>
            <a:endParaRPr/>
          </a:p>
        </p:txBody>
      </p:sp>
      <p:sp>
        <p:nvSpPr>
          <p:cNvPr id="392" name="Google Shape;392;p3"/>
          <p:cNvSpPr txBox="1"/>
          <p:nvPr/>
        </p:nvSpPr>
        <p:spPr>
          <a:xfrm>
            <a:off x="4502148" y="1147799"/>
            <a:ext cx="3824978" cy="1368000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600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rPr>
              <a:t>Consulte el grupo de apoyo</a:t>
            </a:r>
            <a:br>
              <a:rPr b="1" lang="en-US" sz="1600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rPr>
            </a:br>
            <a:r>
              <a:rPr lang="en-US" sz="1600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rPr>
              <a:t>Si no es amamantado – fórmula de alimentación (etapa 1)</a:t>
            </a:r>
            <a:endParaRPr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rPr>
              <a:t>o</a:t>
            </a:r>
            <a:br>
              <a:rPr lang="en-US" sz="1600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rPr>
            </a:br>
            <a:r>
              <a:rPr lang="en-US" sz="1600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rPr>
              <a:t>Alimentación mixta</a:t>
            </a:r>
            <a:br>
              <a:rPr lang="en-US" sz="1600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rPr>
            </a:b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rPr>
              <a:t> </a:t>
            </a:r>
            <a:endParaRPr/>
          </a:p>
        </p:txBody>
      </p:sp>
      <p:sp>
        <p:nvSpPr>
          <p:cNvPr id="393" name="Google Shape;393;p3"/>
          <p:cNvSpPr txBox="1"/>
          <p:nvPr/>
        </p:nvSpPr>
        <p:spPr>
          <a:xfrm>
            <a:off x="4502148" y="2880828"/>
            <a:ext cx="3824978" cy="1188000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600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rPr>
              <a:t>Derivar al centro de salud para un chequeo médico y asesoramiento </a:t>
            </a:r>
            <a:br>
              <a:rPr b="1" lang="en-US" sz="1600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rPr>
            </a:br>
            <a:endParaRPr sz="1600">
              <a:solidFill>
                <a:schemeClr val="dk1"/>
              </a:solidFill>
              <a:latin typeface="Gill Sans"/>
              <a:ea typeface="Gill Sans"/>
              <a:cs typeface="Gill Sans"/>
              <a:sym typeface="Gill Sans"/>
            </a:endParaRPr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rPr>
              <a:t>Si alimentar líquidos o alimentos inapropiados</a:t>
            </a:r>
            <a:br>
              <a:rPr lang="en-US" sz="1600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rPr>
            </a:br>
            <a:endParaRPr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br>
              <a:rPr lang="en-US" sz="1600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rPr>
            </a:b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rPr>
              <a:t> </a:t>
            </a:r>
            <a:endParaRPr/>
          </a:p>
        </p:txBody>
      </p:sp>
      <p:cxnSp>
        <p:nvCxnSpPr>
          <p:cNvPr id="394" name="Google Shape;394;p3"/>
          <p:cNvCxnSpPr/>
          <p:nvPr/>
        </p:nvCxnSpPr>
        <p:spPr>
          <a:xfrm flipH="1" rot="10800000">
            <a:off x="3060699" y="1576121"/>
            <a:ext cx="1441449" cy="722308"/>
          </a:xfrm>
          <a:prstGeom prst="straightConnector1">
            <a:avLst/>
          </a:prstGeom>
          <a:noFill/>
          <a:ln cap="flat" cmpd="sng" w="25400">
            <a:solidFill>
              <a:schemeClr val="accent1"/>
            </a:solidFill>
            <a:prstDash val="solid"/>
            <a:round/>
            <a:headEnd len="sm" w="sm" type="none"/>
            <a:tailEnd len="med" w="med" type="triangle"/>
          </a:ln>
          <a:effectLst>
            <a:outerShdw blurRad="40000" rotWithShape="0" dir="5400000" dist="20000">
              <a:srgbClr val="000000">
                <a:alpha val="37647"/>
              </a:srgbClr>
            </a:outerShdw>
          </a:effectLst>
        </p:spPr>
      </p:cxnSp>
      <p:cxnSp>
        <p:nvCxnSpPr>
          <p:cNvPr id="395" name="Google Shape;395;p3"/>
          <p:cNvCxnSpPr>
            <a:endCxn id="393" idx="1"/>
          </p:cNvCxnSpPr>
          <p:nvPr/>
        </p:nvCxnSpPr>
        <p:spPr>
          <a:xfrm>
            <a:off x="3060648" y="2794428"/>
            <a:ext cx="1441500" cy="680400"/>
          </a:xfrm>
          <a:prstGeom prst="straightConnector1">
            <a:avLst/>
          </a:prstGeom>
          <a:noFill/>
          <a:ln cap="flat" cmpd="sng" w="25400">
            <a:solidFill>
              <a:schemeClr val="accent1"/>
            </a:solidFill>
            <a:prstDash val="solid"/>
            <a:round/>
            <a:headEnd len="sm" w="sm" type="none"/>
            <a:tailEnd len="med" w="med" type="triangle"/>
          </a:ln>
          <a:effectLst>
            <a:outerShdw blurRad="40000" rotWithShape="0" dir="5400000" dist="20000">
              <a:srgbClr val="000000">
                <a:alpha val="37647"/>
              </a:srgbClr>
            </a:outerShdw>
          </a:effectLst>
        </p:spPr>
      </p:cxnSp>
      <p:sp>
        <p:nvSpPr>
          <p:cNvPr id="396" name="Google Shape;396;p3"/>
          <p:cNvSpPr txBox="1"/>
          <p:nvPr/>
        </p:nvSpPr>
        <p:spPr>
          <a:xfrm>
            <a:off x="425286" y="4003193"/>
            <a:ext cx="2635414" cy="2215991"/>
          </a:xfrm>
          <a:prstGeom prst="rect">
            <a:avLst/>
          </a:prstGeom>
          <a:solidFill>
            <a:srgbClr val="CBF1FF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600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rPr>
              <a:t>    Etapa 2- PREGUNTAR</a:t>
            </a:r>
            <a:endParaRPr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br>
              <a:rPr lang="en-US" sz="1600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rPr>
            </a:br>
            <a:r>
              <a:rPr lang="en-US" sz="1600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rPr>
              <a:t>¿Tiene alguna dificultad con la lactancia materna?</a:t>
            </a:r>
            <a:br>
              <a:rPr lang="en-US" sz="1600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rPr>
            </a:br>
            <a:r>
              <a:rPr lang="en-US" sz="1600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rPr>
              <a:t>¿Desea apoyo para aumentar el suministro de leche o reiniciar la lactancia materna?</a:t>
            </a:r>
            <a:br>
              <a:rPr lang="en-US" sz="1600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rPr>
            </a:br>
            <a:br>
              <a:rPr lang="en-US" sz="1600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rPr>
            </a:br>
            <a:r>
              <a:rPr lang="en-US" sz="1600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rPr>
              <a:t> </a:t>
            </a:r>
            <a:endParaRPr/>
          </a:p>
        </p:txBody>
      </p:sp>
      <p:sp>
        <p:nvSpPr>
          <p:cNvPr id="397" name="Google Shape;397;p3"/>
          <p:cNvSpPr txBox="1"/>
          <p:nvPr/>
        </p:nvSpPr>
        <p:spPr>
          <a:xfrm>
            <a:off x="4592193" y="4660923"/>
            <a:ext cx="3824978" cy="1476000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600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rPr>
              <a:t>Derivar al centro de salud para apoyo a la lactancia materna </a:t>
            </a:r>
            <a:endParaRPr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600">
              <a:solidFill>
                <a:schemeClr val="dk1"/>
              </a:solidFill>
              <a:latin typeface="Gill Sans"/>
              <a:ea typeface="Gill Sans"/>
              <a:cs typeface="Gill Sans"/>
              <a:sym typeface="Gill Sans"/>
            </a:endParaRPr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rPr>
              <a:t>Si la madre está experimentando dificultades o quiere relactar</a:t>
            </a:r>
            <a:br>
              <a:rPr b="1" lang="en-US" sz="1600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rPr>
            </a:br>
            <a:endParaRPr sz="1600">
              <a:solidFill>
                <a:schemeClr val="dk1"/>
              </a:solidFill>
              <a:latin typeface="Gill Sans"/>
              <a:ea typeface="Gill Sans"/>
              <a:cs typeface="Gill Sans"/>
              <a:sym typeface="Gill Sans"/>
            </a:endParaRPr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br>
              <a:rPr lang="en-US" sz="1600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rPr>
            </a:b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rPr>
              <a:t> </a:t>
            </a:r>
            <a:endParaRPr/>
          </a:p>
        </p:txBody>
      </p:sp>
      <p:cxnSp>
        <p:nvCxnSpPr>
          <p:cNvPr id="398" name="Google Shape;398;p3"/>
          <p:cNvCxnSpPr/>
          <p:nvPr/>
        </p:nvCxnSpPr>
        <p:spPr>
          <a:xfrm>
            <a:off x="3150744" y="4779793"/>
            <a:ext cx="1441449" cy="680328"/>
          </a:xfrm>
          <a:prstGeom prst="straightConnector1">
            <a:avLst/>
          </a:prstGeom>
          <a:noFill/>
          <a:ln cap="flat" cmpd="sng" w="25400">
            <a:solidFill>
              <a:schemeClr val="accent1"/>
            </a:solidFill>
            <a:prstDash val="solid"/>
            <a:round/>
            <a:headEnd len="sm" w="sm" type="none"/>
            <a:tailEnd len="med" w="med" type="triangle"/>
          </a:ln>
          <a:effectLst>
            <a:outerShdw blurRad="40000" rotWithShape="0" dir="5400000" dist="20000">
              <a:srgbClr val="000000">
                <a:alpha val="37647"/>
              </a:srgbClr>
            </a:outerShdw>
          </a:effectLst>
        </p:spPr>
      </p:cxn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02" name="Shape 4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3" name="Google Shape;403;p4"/>
          <p:cNvSpPr txBox="1"/>
          <p:nvPr>
            <p:ph type="title"/>
          </p:nvPr>
        </p:nvSpPr>
        <p:spPr>
          <a:xfrm>
            <a:off x="424634" y="202995"/>
            <a:ext cx="8282640" cy="506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Gill Sans"/>
              <a:buNone/>
            </a:pPr>
            <a:r>
              <a:t/>
            </a:r>
            <a:endParaRPr/>
          </a:p>
        </p:txBody>
      </p:sp>
      <p:sp>
        <p:nvSpPr>
          <p:cNvPr id="404" name="Google Shape;404;p4"/>
          <p:cNvSpPr txBox="1"/>
          <p:nvPr>
            <p:ph idx="11" type="ftr"/>
          </p:nvPr>
        </p:nvSpPr>
        <p:spPr>
          <a:xfrm>
            <a:off x="2525022" y="6441019"/>
            <a:ext cx="3824978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IYCF-E TRAINING: IYCF-E INTERVENTIONS</a:t>
            </a:r>
            <a:endParaRPr/>
          </a:p>
        </p:txBody>
      </p:sp>
      <p:sp>
        <p:nvSpPr>
          <p:cNvPr id="405" name="Google Shape;405;p4"/>
          <p:cNvSpPr txBox="1"/>
          <p:nvPr>
            <p:ph idx="12" type="sldNum"/>
          </p:nvPr>
        </p:nvSpPr>
        <p:spPr>
          <a:xfrm>
            <a:off x="8030310" y="6441019"/>
            <a:ext cx="773723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406" name="Google Shape;406;p4"/>
          <p:cNvSpPr txBox="1"/>
          <p:nvPr>
            <p:ph idx="2" type="body"/>
          </p:nvPr>
        </p:nvSpPr>
        <p:spPr>
          <a:xfrm>
            <a:off x="425286" y="705600"/>
            <a:ext cx="8282151" cy="36353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222221"/>
              </a:buClr>
              <a:buSzPts val="2500"/>
              <a:buNone/>
            </a:pPr>
            <a:r>
              <a:t/>
            </a:r>
            <a:endParaRPr/>
          </a:p>
        </p:txBody>
      </p:sp>
      <p:sp>
        <p:nvSpPr>
          <p:cNvPr id="407" name="Google Shape;407;p4"/>
          <p:cNvSpPr txBox="1"/>
          <p:nvPr/>
        </p:nvSpPr>
        <p:spPr>
          <a:xfrm>
            <a:off x="661260" y="1982664"/>
            <a:ext cx="3291308" cy="2154436"/>
          </a:xfrm>
          <a:prstGeom prst="rect">
            <a:avLst/>
          </a:prstGeom>
          <a:solidFill>
            <a:srgbClr val="CBF1FF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600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rPr>
              <a:t>    Etapa 3- MIRAR</a:t>
            </a:r>
            <a:endParaRPr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600">
              <a:solidFill>
                <a:schemeClr val="dk1"/>
              </a:solidFill>
              <a:latin typeface="Gill Sans"/>
              <a:ea typeface="Gill Sans"/>
              <a:cs typeface="Gill Sans"/>
              <a:sym typeface="Gill Sans"/>
            </a:endParaRPr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rPr>
              <a:t>¿El bebé se ve muy delgado?</a:t>
            </a:r>
            <a:br>
              <a:rPr lang="en-US" sz="1800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rPr>
            </a:br>
            <a:r>
              <a:rPr lang="en-US" sz="1800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rPr>
              <a:t>¿Está el bebé letárgico, tal vez enfermo?</a:t>
            </a:r>
            <a:br>
              <a:rPr lang="en-US" sz="2400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rPr>
            </a:br>
            <a:br>
              <a:rPr lang="en-US" sz="1600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rPr>
            </a:br>
            <a:br>
              <a:rPr lang="en-US" sz="1600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rPr>
            </a:br>
            <a:r>
              <a:rPr lang="en-US" sz="1600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rPr>
              <a:t> </a:t>
            </a:r>
            <a:endParaRPr/>
          </a:p>
        </p:txBody>
      </p:sp>
      <p:sp>
        <p:nvSpPr>
          <p:cNvPr id="408" name="Google Shape;408;p4"/>
          <p:cNvSpPr txBox="1"/>
          <p:nvPr/>
        </p:nvSpPr>
        <p:spPr>
          <a:xfrm>
            <a:off x="4610199" y="2433917"/>
            <a:ext cx="3824978" cy="1080000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600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rPr>
              <a:t>Derivar al centro de salud </a:t>
            </a:r>
            <a:endParaRPr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600">
              <a:solidFill>
                <a:schemeClr val="dk1"/>
              </a:solidFill>
              <a:latin typeface="Gill Sans"/>
              <a:ea typeface="Gill Sans"/>
              <a:cs typeface="Gill Sans"/>
              <a:sym typeface="Gill Sans"/>
            </a:endParaRPr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rPr>
              <a:t>Si el bebé se ve muy enfermo o desnutrido</a:t>
            </a:r>
            <a:br>
              <a:rPr b="1" lang="en-US" sz="1600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rPr>
            </a:br>
            <a:endParaRPr sz="1600">
              <a:solidFill>
                <a:schemeClr val="dk1"/>
              </a:solidFill>
              <a:latin typeface="Gill Sans"/>
              <a:ea typeface="Gill Sans"/>
              <a:cs typeface="Gill Sans"/>
              <a:sym typeface="Gill Sans"/>
            </a:endParaRPr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br>
              <a:rPr lang="en-US" sz="1600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rPr>
            </a:b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rPr>
              <a:t> </a:t>
            </a:r>
            <a:endParaRPr/>
          </a:p>
        </p:txBody>
      </p:sp>
      <p:cxnSp>
        <p:nvCxnSpPr>
          <p:cNvPr id="409" name="Google Shape;409;p4"/>
          <p:cNvCxnSpPr>
            <a:stCxn id="407" idx="3"/>
          </p:cNvCxnSpPr>
          <p:nvPr/>
        </p:nvCxnSpPr>
        <p:spPr>
          <a:xfrm flipH="1" rot="10800000">
            <a:off x="3952568" y="3055682"/>
            <a:ext cx="657600" cy="4200"/>
          </a:xfrm>
          <a:prstGeom prst="straightConnector1">
            <a:avLst/>
          </a:prstGeom>
          <a:noFill/>
          <a:ln cap="flat" cmpd="sng" w="25400">
            <a:solidFill>
              <a:schemeClr val="accent1"/>
            </a:solidFill>
            <a:prstDash val="solid"/>
            <a:round/>
            <a:headEnd len="sm" w="sm" type="none"/>
            <a:tailEnd len="med" w="med" type="triangle"/>
          </a:ln>
          <a:effectLst>
            <a:outerShdw blurRad="40000" rotWithShape="0" dir="5400000" dist="20000">
              <a:srgbClr val="000000">
                <a:alpha val="37647"/>
              </a:srgbClr>
            </a:outerShdw>
          </a:effectLst>
        </p:spPr>
      </p:cxn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13" name="Shape 4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4" name="Google Shape;414;p5"/>
          <p:cNvPicPr preferRelativeResize="0"/>
          <p:nvPr>
            <p:ph idx="1" type="body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478496" y="1600200"/>
            <a:ext cx="6182246" cy="4706938"/>
          </a:xfrm>
          <a:prstGeom prst="rect">
            <a:avLst/>
          </a:prstGeom>
          <a:noFill/>
          <a:ln>
            <a:noFill/>
          </a:ln>
        </p:spPr>
      </p:pic>
      <p:sp>
        <p:nvSpPr>
          <p:cNvPr id="415" name="Google Shape;415;p5"/>
          <p:cNvSpPr txBox="1"/>
          <p:nvPr>
            <p:ph idx="11" type="ftr"/>
          </p:nvPr>
        </p:nvSpPr>
        <p:spPr>
          <a:xfrm>
            <a:off x="2525022" y="6441019"/>
            <a:ext cx="3824978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IYCF-E TRAINING: IYCF-E INTERVENTIONS</a:t>
            </a:r>
            <a:endParaRPr/>
          </a:p>
        </p:txBody>
      </p:sp>
      <p:sp>
        <p:nvSpPr>
          <p:cNvPr id="416" name="Google Shape;416;p5"/>
          <p:cNvSpPr txBox="1"/>
          <p:nvPr>
            <p:ph idx="12" type="sldNum"/>
          </p:nvPr>
        </p:nvSpPr>
        <p:spPr>
          <a:xfrm>
            <a:off x="8030310" y="6441019"/>
            <a:ext cx="773723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417" name="Google Shape;417;p5"/>
          <p:cNvSpPr txBox="1"/>
          <p:nvPr>
            <p:ph idx="2" type="body"/>
          </p:nvPr>
        </p:nvSpPr>
        <p:spPr>
          <a:xfrm>
            <a:off x="425286" y="705600"/>
            <a:ext cx="8282151" cy="36353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222221"/>
              </a:buClr>
              <a:buSzPts val="2500"/>
              <a:buNone/>
            </a:pPr>
            <a:r>
              <a:rPr lang="en-US"/>
              <a:t>Dar mensajes </a:t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21" name="Shape 4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2" name="Google Shape;422;p6"/>
          <p:cNvSpPr txBox="1"/>
          <p:nvPr>
            <p:ph idx="11" type="ftr"/>
          </p:nvPr>
        </p:nvSpPr>
        <p:spPr>
          <a:xfrm>
            <a:off x="2525022" y="6441019"/>
            <a:ext cx="3824978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IYCF-E TRAINING: IYCF-E INTERVENTIONS</a:t>
            </a:r>
            <a:endParaRPr/>
          </a:p>
        </p:txBody>
      </p:sp>
      <p:sp>
        <p:nvSpPr>
          <p:cNvPr id="423" name="Google Shape;423;p6"/>
          <p:cNvSpPr txBox="1"/>
          <p:nvPr>
            <p:ph idx="12" type="sldNum"/>
          </p:nvPr>
        </p:nvSpPr>
        <p:spPr>
          <a:xfrm>
            <a:off x="8030310" y="6441019"/>
            <a:ext cx="773723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424" name="Google Shape;424;p6"/>
          <p:cNvSpPr txBox="1"/>
          <p:nvPr>
            <p:ph idx="2" type="body"/>
          </p:nvPr>
        </p:nvSpPr>
        <p:spPr>
          <a:xfrm>
            <a:off x="425286" y="705600"/>
            <a:ext cx="8282151" cy="36353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222221"/>
              </a:buClr>
              <a:buSzPts val="2500"/>
              <a:buNone/>
            </a:pPr>
            <a:r>
              <a:rPr lang="en-US"/>
              <a:t>Dar mensajes</a:t>
            </a:r>
            <a:endParaRPr/>
          </a:p>
        </p:txBody>
      </p:sp>
      <p:pic>
        <p:nvPicPr>
          <p:cNvPr id="425" name="Google Shape;425;p6"/>
          <p:cNvPicPr preferRelativeResize="0"/>
          <p:nvPr>
            <p:ph idx="1" type="body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125797" y="1600200"/>
            <a:ext cx="2887644" cy="470693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29" name="Shape 4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" name="Google Shape;430;p7"/>
          <p:cNvSpPr txBox="1"/>
          <p:nvPr/>
        </p:nvSpPr>
        <p:spPr>
          <a:xfrm>
            <a:off x="2536723" y="2315497"/>
            <a:ext cx="4159045" cy="738664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800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rPr>
              <a:t>GRACIAS</a:t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4_STC_PPT_Template_Standard">
  <a:themeElements>
    <a:clrScheme name="STC Custom">
      <a:dk1>
        <a:srgbClr val="000000"/>
      </a:dk1>
      <a:lt1>
        <a:srgbClr val="FFFFFF"/>
      </a:lt1>
      <a:dk2>
        <a:srgbClr val="595959"/>
      </a:dk2>
      <a:lt2>
        <a:srgbClr val="F2F2F2"/>
      </a:lt2>
      <a:accent1>
        <a:srgbClr val="DC241F"/>
      </a:accent1>
      <a:accent2>
        <a:srgbClr val="8296A1"/>
      </a:accent2>
      <a:accent3>
        <a:srgbClr val="6AB023"/>
      </a:accent3>
      <a:accent4>
        <a:srgbClr val="582F87"/>
      </a:accent4>
      <a:accent5>
        <a:srgbClr val="11568C"/>
      </a:accent5>
      <a:accent6>
        <a:srgbClr val="FFD000"/>
      </a:accent6>
      <a:hlink>
        <a:srgbClr val="E3005F"/>
      </a:hlink>
      <a:folHlink>
        <a:srgbClr val="9ED3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10.xml><?xml version="1.0" encoding="utf-8"?>
<a:theme xmlns:a="http://schemas.openxmlformats.org/drawingml/2006/main" xmlns:r="http://schemas.openxmlformats.org/officeDocument/2006/relationships" name="5_STC_PPT_Template_Standard">
  <a:themeElements>
    <a:clrScheme name="STC Custom">
      <a:dk1>
        <a:srgbClr val="000000"/>
      </a:dk1>
      <a:lt1>
        <a:srgbClr val="FFFFFF"/>
      </a:lt1>
      <a:dk2>
        <a:srgbClr val="595959"/>
      </a:dk2>
      <a:lt2>
        <a:srgbClr val="F2F2F2"/>
      </a:lt2>
      <a:accent1>
        <a:srgbClr val="DC241F"/>
      </a:accent1>
      <a:accent2>
        <a:srgbClr val="8296A1"/>
      </a:accent2>
      <a:accent3>
        <a:srgbClr val="6AB023"/>
      </a:accent3>
      <a:accent4>
        <a:srgbClr val="582F87"/>
      </a:accent4>
      <a:accent5>
        <a:srgbClr val="11568C"/>
      </a:accent5>
      <a:accent6>
        <a:srgbClr val="FFD000"/>
      </a:accent6>
      <a:hlink>
        <a:srgbClr val="E3005F"/>
      </a:hlink>
      <a:folHlink>
        <a:srgbClr val="9ED3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11.xml><?xml version="1.0" encoding="utf-8"?>
<a:theme xmlns:a="http://schemas.openxmlformats.org/drawingml/2006/main" xmlns:r="http://schemas.openxmlformats.org/officeDocument/2006/relationships" name="3_STC_Template_APR16">
  <a:themeElements>
    <a:clrScheme name="Save the Children 1">
      <a:dk1>
        <a:srgbClr val="222221"/>
      </a:dk1>
      <a:lt1>
        <a:srgbClr val="FFFFFF"/>
      </a:lt1>
      <a:dk2>
        <a:srgbClr val="F20F0E"/>
      </a:dk2>
      <a:lt2>
        <a:srgbClr val="D1CCBD"/>
      </a:lt2>
      <a:accent1>
        <a:srgbClr val="9A3324"/>
      </a:accent1>
      <a:accent2>
        <a:srgbClr val="FF4C02"/>
      </a:accent2>
      <a:accent3>
        <a:srgbClr val="F2A900"/>
      </a:accent3>
      <a:accent4>
        <a:srgbClr val="009CA6"/>
      </a:accent4>
      <a:accent5>
        <a:srgbClr val="F31512"/>
      </a:accent5>
      <a:accent6>
        <a:srgbClr val="D1CCBD"/>
      </a:accent6>
      <a:hlink>
        <a:srgbClr val="9A3324"/>
      </a:hlink>
      <a:folHlink>
        <a:srgbClr val="FF4C0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12.xml><?xml version="1.0" encoding="utf-8"?>
<a:theme xmlns:a="http://schemas.openxmlformats.org/drawingml/2006/main" xmlns:r="http://schemas.openxmlformats.org/officeDocument/2006/relationships" name="2_STC_PPT_Template_Standard">
  <a:themeElements>
    <a:clrScheme name="STC Custom">
      <a:dk1>
        <a:srgbClr val="000000"/>
      </a:dk1>
      <a:lt1>
        <a:srgbClr val="FFFFFF"/>
      </a:lt1>
      <a:dk2>
        <a:srgbClr val="595959"/>
      </a:dk2>
      <a:lt2>
        <a:srgbClr val="F2F2F2"/>
      </a:lt2>
      <a:accent1>
        <a:srgbClr val="DC241F"/>
      </a:accent1>
      <a:accent2>
        <a:srgbClr val="8296A1"/>
      </a:accent2>
      <a:accent3>
        <a:srgbClr val="6AB023"/>
      </a:accent3>
      <a:accent4>
        <a:srgbClr val="582F87"/>
      </a:accent4>
      <a:accent5>
        <a:srgbClr val="11568C"/>
      </a:accent5>
      <a:accent6>
        <a:srgbClr val="FFD000"/>
      </a:accent6>
      <a:hlink>
        <a:srgbClr val="E3005F"/>
      </a:hlink>
      <a:folHlink>
        <a:srgbClr val="9ED3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13.xml><?xml version="1.0" encoding="utf-8"?>
<a:theme xmlns:a="http://schemas.openxmlformats.org/drawingml/2006/main" xmlns:r="http://schemas.openxmlformats.org/officeDocument/2006/relationships" name="7_STC_PPT_Template_Standard">
  <a:themeElements>
    <a:clrScheme name="STC Custom">
      <a:dk1>
        <a:srgbClr val="000000"/>
      </a:dk1>
      <a:lt1>
        <a:srgbClr val="FFFFFF"/>
      </a:lt1>
      <a:dk2>
        <a:srgbClr val="595959"/>
      </a:dk2>
      <a:lt2>
        <a:srgbClr val="F2F2F2"/>
      </a:lt2>
      <a:accent1>
        <a:srgbClr val="DC241F"/>
      </a:accent1>
      <a:accent2>
        <a:srgbClr val="8296A1"/>
      </a:accent2>
      <a:accent3>
        <a:srgbClr val="6AB023"/>
      </a:accent3>
      <a:accent4>
        <a:srgbClr val="582F87"/>
      </a:accent4>
      <a:accent5>
        <a:srgbClr val="11568C"/>
      </a:accent5>
      <a:accent6>
        <a:srgbClr val="FFD000"/>
      </a:accent6>
      <a:hlink>
        <a:srgbClr val="E3005F"/>
      </a:hlink>
      <a:folHlink>
        <a:srgbClr val="9ED3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1_STC_PPT_Template_Standard">
  <a:themeElements>
    <a:clrScheme name="STC Custom">
      <a:dk1>
        <a:srgbClr val="000000"/>
      </a:dk1>
      <a:lt1>
        <a:srgbClr val="FFFFFF"/>
      </a:lt1>
      <a:dk2>
        <a:srgbClr val="595959"/>
      </a:dk2>
      <a:lt2>
        <a:srgbClr val="F2F2F2"/>
      </a:lt2>
      <a:accent1>
        <a:srgbClr val="DC241F"/>
      </a:accent1>
      <a:accent2>
        <a:srgbClr val="8296A1"/>
      </a:accent2>
      <a:accent3>
        <a:srgbClr val="6AB023"/>
      </a:accent3>
      <a:accent4>
        <a:srgbClr val="582F87"/>
      </a:accent4>
      <a:accent5>
        <a:srgbClr val="11568C"/>
      </a:accent5>
      <a:accent6>
        <a:srgbClr val="FFD000"/>
      </a:accent6>
      <a:hlink>
        <a:srgbClr val="E3005F"/>
      </a:hlink>
      <a:folHlink>
        <a:srgbClr val="9ED3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4.xml><?xml version="1.0" encoding="utf-8"?>
<a:theme xmlns:a="http://schemas.openxmlformats.org/drawingml/2006/main" xmlns:r="http://schemas.openxmlformats.org/officeDocument/2006/relationships" name="3_STC_PPT_Template_Standard">
  <a:themeElements>
    <a:clrScheme name="STC Custom">
      <a:dk1>
        <a:srgbClr val="000000"/>
      </a:dk1>
      <a:lt1>
        <a:srgbClr val="FFFFFF"/>
      </a:lt1>
      <a:dk2>
        <a:srgbClr val="595959"/>
      </a:dk2>
      <a:lt2>
        <a:srgbClr val="F2F2F2"/>
      </a:lt2>
      <a:accent1>
        <a:srgbClr val="DC241F"/>
      </a:accent1>
      <a:accent2>
        <a:srgbClr val="8296A1"/>
      </a:accent2>
      <a:accent3>
        <a:srgbClr val="6AB023"/>
      </a:accent3>
      <a:accent4>
        <a:srgbClr val="582F87"/>
      </a:accent4>
      <a:accent5>
        <a:srgbClr val="11568C"/>
      </a:accent5>
      <a:accent6>
        <a:srgbClr val="FFD000"/>
      </a:accent6>
      <a:hlink>
        <a:srgbClr val="E3005F"/>
      </a:hlink>
      <a:folHlink>
        <a:srgbClr val="9ED3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5.xml><?xml version="1.0" encoding="utf-8"?>
<a:theme xmlns:a="http://schemas.openxmlformats.org/drawingml/2006/main" xmlns:r="http://schemas.openxmlformats.org/officeDocument/2006/relationships" name="8_STC_PPT_Template_Standard">
  <a:themeElements>
    <a:clrScheme name="STC Custom">
      <a:dk1>
        <a:srgbClr val="000000"/>
      </a:dk1>
      <a:lt1>
        <a:srgbClr val="FFFFFF"/>
      </a:lt1>
      <a:dk2>
        <a:srgbClr val="595959"/>
      </a:dk2>
      <a:lt2>
        <a:srgbClr val="F2F2F2"/>
      </a:lt2>
      <a:accent1>
        <a:srgbClr val="DC241F"/>
      </a:accent1>
      <a:accent2>
        <a:srgbClr val="8296A1"/>
      </a:accent2>
      <a:accent3>
        <a:srgbClr val="6AB023"/>
      </a:accent3>
      <a:accent4>
        <a:srgbClr val="582F87"/>
      </a:accent4>
      <a:accent5>
        <a:srgbClr val="11568C"/>
      </a:accent5>
      <a:accent6>
        <a:srgbClr val="FFD000"/>
      </a:accent6>
      <a:hlink>
        <a:srgbClr val="E3005F"/>
      </a:hlink>
      <a:folHlink>
        <a:srgbClr val="9ED3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6.xml><?xml version="1.0" encoding="utf-8"?>
<a:theme xmlns:a="http://schemas.openxmlformats.org/drawingml/2006/main" xmlns:r="http://schemas.openxmlformats.org/officeDocument/2006/relationships" name="Save the Children PPT Theme">
  <a:themeElements>
    <a:clrScheme name="Save the Children 1">
      <a:dk1>
        <a:srgbClr val="222221"/>
      </a:dk1>
      <a:lt1>
        <a:srgbClr val="FFFFFF"/>
      </a:lt1>
      <a:dk2>
        <a:srgbClr val="F20F0E"/>
      </a:dk2>
      <a:lt2>
        <a:srgbClr val="D1CCBD"/>
      </a:lt2>
      <a:accent1>
        <a:srgbClr val="9A3324"/>
      </a:accent1>
      <a:accent2>
        <a:srgbClr val="FF4C02"/>
      </a:accent2>
      <a:accent3>
        <a:srgbClr val="F2A900"/>
      </a:accent3>
      <a:accent4>
        <a:srgbClr val="009CA6"/>
      </a:accent4>
      <a:accent5>
        <a:srgbClr val="F31512"/>
      </a:accent5>
      <a:accent6>
        <a:srgbClr val="D1CCBD"/>
      </a:accent6>
      <a:hlink>
        <a:srgbClr val="9A3324"/>
      </a:hlink>
      <a:folHlink>
        <a:srgbClr val="FF4C0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7.xml><?xml version="1.0" encoding="utf-8"?>
<a:theme xmlns:a="http://schemas.openxmlformats.org/drawingml/2006/main" xmlns:r="http://schemas.openxmlformats.org/officeDocument/2006/relationships" name="6_STC_PPT_Template_Standard">
  <a:themeElements>
    <a:clrScheme name="STC Custom">
      <a:dk1>
        <a:srgbClr val="000000"/>
      </a:dk1>
      <a:lt1>
        <a:srgbClr val="FFFFFF"/>
      </a:lt1>
      <a:dk2>
        <a:srgbClr val="595959"/>
      </a:dk2>
      <a:lt2>
        <a:srgbClr val="F2F2F2"/>
      </a:lt2>
      <a:accent1>
        <a:srgbClr val="DC241F"/>
      </a:accent1>
      <a:accent2>
        <a:srgbClr val="8296A1"/>
      </a:accent2>
      <a:accent3>
        <a:srgbClr val="6AB023"/>
      </a:accent3>
      <a:accent4>
        <a:srgbClr val="582F87"/>
      </a:accent4>
      <a:accent5>
        <a:srgbClr val="11568C"/>
      </a:accent5>
      <a:accent6>
        <a:srgbClr val="FFD000"/>
      </a:accent6>
      <a:hlink>
        <a:srgbClr val="E3005F"/>
      </a:hlink>
      <a:folHlink>
        <a:srgbClr val="9ED3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8.xml><?xml version="1.0" encoding="utf-8"?>
<a:theme xmlns:a="http://schemas.openxmlformats.org/drawingml/2006/main" xmlns:r="http://schemas.openxmlformats.org/officeDocument/2006/relationships" name="STC_Template_APR16">
  <a:themeElements>
    <a:clrScheme name="Save the Children 1">
      <a:dk1>
        <a:srgbClr val="222221"/>
      </a:dk1>
      <a:lt1>
        <a:srgbClr val="FFFFFF"/>
      </a:lt1>
      <a:dk2>
        <a:srgbClr val="F20F0E"/>
      </a:dk2>
      <a:lt2>
        <a:srgbClr val="D1CCBD"/>
      </a:lt2>
      <a:accent1>
        <a:srgbClr val="9A3324"/>
      </a:accent1>
      <a:accent2>
        <a:srgbClr val="FF4C02"/>
      </a:accent2>
      <a:accent3>
        <a:srgbClr val="F2A900"/>
      </a:accent3>
      <a:accent4>
        <a:srgbClr val="009CA6"/>
      </a:accent4>
      <a:accent5>
        <a:srgbClr val="F31512"/>
      </a:accent5>
      <a:accent6>
        <a:srgbClr val="D1CCBD"/>
      </a:accent6>
      <a:hlink>
        <a:srgbClr val="9A3324"/>
      </a:hlink>
      <a:folHlink>
        <a:srgbClr val="FF4C0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9.xml><?xml version="1.0" encoding="utf-8"?>
<a:theme xmlns:a="http://schemas.openxmlformats.org/drawingml/2006/main" xmlns:r="http://schemas.openxmlformats.org/officeDocument/2006/relationships" name="STC_PPT_Template_Standard">
  <a:themeElements>
    <a:clrScheme name="STC Custom">
      <a:dk1>
        <a:srgbClr val="000000"/>
      </a:dk1>
      <a:lt1>
        <a:srgbClr val="FFFFFF"/>
      </a:lt1>
      <a:dk2>
        <a:srgbClr val="595959"/>
      </a:dk2>
      <a:lt2>
        <a:srgbClr val="F2F2F2"/>
      </a:lt2>
      <a:accent1>
        <a:srgbClr val="DC241F"/>
      </a:accent1>
      <a:accent2>
        <a:srgbClr val="8296A1"/>
      </a:accent2>
      <a:accent3>
        <a:srgbClr val="6AB023"/>
      </a:accent3>
      <a:accent4>
        <a:srgbClr val="582F87"/>
      </a:accent4>
      <a:accent5>
        <a:srgbClr val="11568C"/>
      </a:accent5>
      <a:accent6>
        <a:srgbClr val="FFD000"/>
      </a:accent6>
      <a:hlink>
        <a:srgbClr val="E3005F"/>
      </a:hlink>
      <a:folHlink>
        <a:srgbClr val="9ED3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Override1.xml><?xml version="1.0" encoding="utf-8"?>
<a:themeOverride xmlns:a="http://schemas.openxmlformats.org/drawingml/2006/main" xmlns:r="http://schemas.openxmlformats.org/officeDocument/2006/relationships">
  <a:clrScheme name="STC Custom">
    <a:dk1>
      <a:srgbClr val="000000"/>
    </a:dk1>
    <a:lt1>
      <a:srgbClr val="FFFFFF"/>
    </a:lt1>
    <a:dk2>
      <a:srgbClr val="595959"/>
    </a:dk2>
    <a:lt2>
      <a:srgbClr val="F2F2F2"/>
    </a:lt2>
    <a:accent1>
      <a:srgbClr val="DC241F"/>
    </a:accent1>
    <a:accent2>
      <a:srgbClr val="8296A1"/>
    </a:accent2>
    <a:accent3>
      <a:srgbClr val="6AB023"/>
    </a:accent3>
    <a:accent4>
      <a:srgbClr val="582F87"/>
    </a:accent4>
    <a:accent5>
      <a:srgbClr val="11568C"/>
    </a:accent5>
    <a:accent6>
      <a:srgbClr val="FFD000"/>
    </a:accent6>
    <a:hlink>
      <a:srgbClr val="E3005F"/>
    </a:hlink>
    <a:folHlink>
      <a:srgbClr val="9ED3CC"/>
    </a:folHlink>
  </a:clrScheme>
</a:themeOverride>
</file>

<file path=ppt/theme/themeOverride2.xml><?xml version="1.0" encoding="utf-8"?>
<a:themeOverride xmlns:a="http://schemas.openxmlformats.org/drawingml/2006/main" xmlns:r="http://schemas.openxmlformats.org/officeDocument/2006/relationships">
  <a:clrScheme name="STC Custom">
    <a:dk1>
      <a:srgbClr val="000000"/>
    </a:dk1>
    <a:lt1>
      <a:srgbClr val="FFFFFF"/>
    </a:lt1>
    <a:dk2>
      <a:srgbClr val="595959"/>
    </a:dk2>
    <a:lt2>
      <a:srgbClr val="F2F2F2"/>
    </a:lt2>
    <a:accent1>
      <a:srgbClr val="DC241F"/>
    </a:accent1>
    <a:accent2>
      <a:srgbClr val="8296A1"/>
    </a:accent2>
    <a:accent3>
      <a:srgbClr val="6AB023"/>
    </a:accent3>
    <a:accent4>
      <a:srgbClr val="582F87"/>
    </a:accent4>
    <a:accent5>
      <a:srgbClr val="11568C"/>
    </a:accent5>
    <a:accent6>
      <a:srgbClr val="FFD000"/>
    </a:accent6>
    <a:hlink>
      <a:srgbClr val="E3005F"/>
    </a:hlink>
    <a:folHlink>
      <a:srgbClr val="9ED3CC"/>
    </a:folHlink>
  </a:clrScheme>
</a:themeOverride>
</file>

<file path=ppt/theme/themeOverride3.xml><?xml version="1.0" encoding="utf-8"?>
<a:themeOverride xmlns:a="http://schemas.openxmlformats.org/drawingml/2006/main" xmlns:r="http://schemas.openxmlformats.org/officeDocument/2006/relationships">
  <a:clrScheme name="STC Custom">
    <a:dk1>
      <a:srgbClr val="000000"/>
    </a:dk1>
    <a:lt1>
      <a:srgbClr val="FFFFFF"/>
    </a:lt1>
    <a:dk2>
      <a:srgbClr val="595959"/>
    </a:dk2>
    <a:lt2>
      <a:srgbClr val="F2F2F2"/>
    </a:lt2>
    <a:accent1>
      <a:srgbClr val="DC241F"/>
    </a:accent1>
    <a:accent2>
      <a:srgbClr val="8296A1"/>
    </a:accent2>
    <a:accent3>
      <a:srgbClr val="6AB023"/>
    </a:accent3>
    <a:accent4>
      <a:srgbClr val="582F87"/>
    </a:accent4>
    <a:accent5>
      <a:srgbClr val="11568C"/>
    </a:accent5>
    <a:accent6>
      <a:srgbClr val="FFD000"/>
    </a:accent6>
    <a:hlink>
      <a:srgbClr val="E3005F"/>
    </a:hlink>
    <a:folHlink>
      <a:srgbClr val="9ED3CC"/>
    </a:folHlink>
  </a:clrScheme>
</a:themeOverride>
</file>

<file path=ppt/theme/themeOverride4.xml><?xml version="1.0" encoding="utf-8"?>
<a:themeOverride xmlns:a="http://schemas.openxmlformats.org/drawingml/2006/main" xmlns:r="http://schemas.openxmlformats.org/officeDocument/2006/relationships">
  <a:clrScheme name="STC Custom">
    <a:dk1>
      <a:srgbClr val="000000"/>
    </a:dk1>
    <a:lt1>
      <a:srgbClr val="FFFFFF"/>
    </a:lt1>
    <a:dk2>
      <a:srgbClr val="595959"/>
    </a:dk2>
    <a:lt2>
      <a:srgbClr val="F2F2F2"/>
    </a:lt2>
    <a:accent1>
      <a:srgbClr val="DC241F"/>
    </a:accent1>
    <a:accent2>
      <a:srgbClr val="8296A1"/>
    </a:accent2>
    <a:accent3>
      <a:srgbClr val="6AB023"/>
    </a:accent3>
    <a:accent4>
      <a:srgbClr val="582F87"/>
    </a:accent4>
    <a:accent5>
      <a:srgbClr val="11568C"/>
    </a:accent5>
    <a:accent6>
      <a:srgbClr val="FFD000"/>
    </a:accent6>
    <a:hlink>
      <a:srgbClr val="E3005F"/>
    </a:hlink>
    <a:folHlink>
      <a:srgbClr val="9ED3CC"/>
    </a:folHlink>
  </a:clrScheme>
</a:themeOverride>
</file>

<file path=ppt/theme/themeOverride5.xml><?xml version="1.0" encoding="utf-8"?>
<a:themeOverride xmlns:a="http://schemas.openxmlformats.org/drawingml/2006/main" xmlns:r="http://schemas.openxmlformats.org/officeDocument/2006/relationships">
  <a:clrScheme name="STC Custom">
    <a:dk1>
      <a:srgbClr val="000000"/>
    </a:dk1>
    <a:lt1>
      <a:srgbClr val="FFFFFF"/>
    </a:lt1>
    <a:dk2>
      <a:srgbClr val="595959"/>
    </a:dk2>
    <a:lt2>
      <a:srgbClr val="F2F2F2"/>
    </a:lt2>
    <a:accent1>
      <a:srgbClr val="DC241F"/>
    </a:accent1>
    <a:accent2>
      <a:srgbClr val="8296A1"/>
    </a:accent2>
    <a:accent3>
      <a:srgbClr val="6AB023"/>
    </a:accent3>
    <a:accent4>
      <a:srgbClr val="582F87"/>
    </a:accent4>
    <a:accent5>
      <a:srgbClr val="11568C"/>
    </a:accent5>
    <a:accent6>
      <a:srgbClr val="FFD000"/>
    </a:accent6>
    <a:hlink>
      <a:srgbClr val="E3005F"/>
    </a:hlink>
    <a:folHlink>
      <a:srgbClr val="9ED3CC"/>
    </a:folHlink>
  </a:clrScheme>
</a:themeOverride>
</file>

<file path=ppt/theme/themeOverride6.xml><?xml version="1.0" encoding="utf-8"?>
<a:themeOverride xmlns:a="http://schemas.openxmlformats.org/drawingml/2006/main" xmlns:r="http://schemas.openxmlformats.org/officeDocument/2006/relationships">
  <a:clrScheme name="STC Custom">
    <a:dk1>
      <a:srgbClr val="000000"/>
    </a:dk1>
    <a:lt1>
      <a:srgbClr val="FFFFFF"/>
    </a:lt1>
    <a:dk2>
      <a:srgbClr val="595959"/>
    </a:dk2>
    <a:lt2>
      <a:srgbClr val="F2F2F2"/>
    </a:lt2>
    <a:accent1>
      <a:srgbClr val="DC241F"/>
    </a:accent1>
    <a:accent2>
      <a:srgbClr val="8296A1"/>
    </a:accent2>
    <a:accent3>
      <a:srgbClr val="6AB023"/>
    </a:accent3>
    <a:accent4>
      <a:srgbClr val="582F87"/>
    </a:accent4>
    <a:accent5>
      <a:srgbClr val="11568C"/>
    </a:accent5>
    <a:accent6>
      <a:srgbClr val="FFD000"/>
    </a:accent6>
    <a:hlink>
      <a:srgbClr val="E3005F"/>
    </a:hlink>
    <a:folHlink>
      <a:srgbClr val="9ED3CC"/>
    </a:folHlink>
  </a:clrScheme>
</a:themeOverride>
</file>

<file path=ppt/theme/themeOverride7.xml><?xml version="1.0" encoding="utf-8"?>
<a:themeOverride xmlns:a="http://schemas.openxmlformats.org/drawingml/2006/main" xmlns:r="http://schemas.openxmlformats.org/officeDocument/2006/relationships">
  <a:clrScheme name="STC Custom">
    <a:dk1>
      <a:srgbClr val="000000"/>
    </a:dk1>
    <a:lt1>
      <a:srgbClr val="FFFFFF"/>
    </a:lt1>
    <a:dk2>
      <a:srgbClr val="595959"/>
    </a:dk2>
    <a:lt2>
      <a:srgbClr val="F2F2F2"/>
    </a:lt2>
    <a:accent1>
      <a:srgbClr val="DC241F"/>
    </a:accent1>
    <a:accent2>
      <a:srgbClr val="8296A1"/>
    </a:accent2>
    <a:accent3>
      <a:srgbClr val="6AB023"/>
    </a:accent3>
    <a:accent4>
      <a:srgbClr val="582F87"/>
    </a:accent4>
    <a:accent5>
      <a:srgbClr val="11568C"/>
    </a:accent5>
    <a:accent6>
      <a:srgbClr val="FFD000"/>
    </a:accent6>
    <a:hlink>
      <a:srgbClr val="E3005F"/>
    </a:hlink>
    <a:folHlink>
      <a:srgbClr val="9ED3CC"/>
    </a:folHlink>
  </a:clr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FEBDE5D13C7C844895D4D0785CE1387" ma:contentTypeVersion="16" ma:contentTypeDescription="Create a new document." ma:contentTypeScope="" ma:versionID="dbdf93e8d38e87797be39c64e7f351a7">
  <xsd:schema xmlns:xsd="http://www.w3.org/2001/XMLSchema" xmlns:xs="http://www.w3.org/2001/XMLSchema" xmlns:p="http://schemas.microsoft.com/office/2006/metadata/properties" xmlns:ns2="b545358d-e310-4d04-b43f-541cad9994cd" xmlns:ns3="7a9f276f-f162-4cb8-9653-eafef4bd0861" targetNamespace="http://schemas.microsoft.com/office/2006/metadata/properties" ma:root="true" ma:fieldsID="a7a61707f5d29fb456a8791d374a35aa" ns2:_="" ns3:_="">
    <xsd:import namespace="b545358d-e310-4d04-b43f-541cad9994cd"/>
    <xsd:import namespace="7a9f276f-f162-4cb8-9653-eafef4bd086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Location" minOccurs="0"/>
                <xsd:element ref="ns2:MediaLengthInSecond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545358d-e310-4d04-b43f-541cad9994c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6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LengthInSeconds" ma:index="18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e23913a5-fff7-4b25-bc4b-eac5b45096e7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a9f276f-f162-4cb8-9653-eafef4bd0861" elementFormDefault="qualified">
    <xsd:import namespace="http://schemas.microsoft.com/office/2006/documentManagement/types"/>
    <xsd:import namespace="http://schemas.microsoft.com/office/infopath/2007/PartnerControls"/>
    <xsd:element name="SharedWithUsers" ma:index="19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0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a1633779-304a-4fec-a556-a2839aab83d9}" ma:internalName="TaxCatchAll" ma:showField="CatchAllData" ma:web="7a9f276f-f162-4cb8-9653-eafef4bd086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7a9f276f-f162-4cb8-9653-eafef4bd0861" xsi:nil="true"/>
    <lcf76f155ced4ddcb4097134ff3c332f xmlns="b545358d-e310-4d04-b43f-541cad9994cd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C4C8ADBB-8659-482A-922A-013E5BE46149}"/>
</file>

<file path=customXml/itemProps2.xml><?xml version="1.0" encoding="utf-8"?>
<ds:datastoreItem xmlns:ds="http://schemas.openxmlformats.org/officeDocument/2006/customXml" ds:itemID="{97BC6826-3758-4B0E-AC1E-7BA19D78387E}"/>
</file>

<file path=customXml/itemProps3.xml><?xml version="1.0" encoding="utf-8"?>
<ds:datastoreItem xmlns:ds="http://schemas.openxmlformats.org/officeDocument/2006/customXml" ds:itemID="{7532DEFB-C087-4F1D-BB53-ACD78A2930EC}"/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2014-09-19T11:18:58Z</dcterms:creat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0x010100EFEBDE5D13C7C844895D4D0785CE1387</vt:lpwstr>
  </property>
  <property fmtid="{D5CDD505-2E9C-101B-9397-08002B2CF9AE}" pid="3" name="Order">
    <vt:r8>60100</vt:r8>
  </property>
  <property fmtid="{D5CDD505-2E9C-101B-9397-08002B2CF9AE}" pid="4" name="_ExtendedDescription">
    <vt:lpwstr/>
  </property>
  <property fmtid="{D5CDD505-2E9C-101B-9397-08002B2CF9AE}" pid="5" name="_SourceUrl">
    <vt:lpwstr/>
  </property>
  <property fmtid="{D5CDD505-2E9C-101B-9397-08002B2CF9AE}" pid="6" name="_SharedFileIndex">
    <vt:lpwstr/>
  </property>
  <property fmtid="{D5CDD505-2E9C-101B-9397-08002B2CF9AE}" pid="7" name="ComplianceAssetId">
    <vt:lpwstr/>
  </property>
</Properties>
</file>