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21701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0247" y="0"/>
            <a:ext cx="4102607" cy="2173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88952" cy="2173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9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9" y="6857999"/>
                </a:lnTo>
                <a:lnTo>
                  <a:pt x="2387803" y="6775778"/>
                </a:lnTo>
                <a:lnTo>
                  <a:pt x="2427397" y="6748686"/>
                </a:lnTo>
                <a:lnTo>
                  <a:pt x="2466651" y="6721137"/>
                </a:lnTo>
                <a:lnTo>
                  <a:pt x="2505562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1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7" y="6421398"/>
                </a:lnTo>
                <a:lnTo>
                  <a:pt x="2874908" y="6389083"/>
                </a:lnTo>
                <a:lnTo>
                  <a:pt x="2909783" y="6356358"/>
                </a:lnTo>
                <a:lnTo>
                  <a:pt x="2944269" y="6323227"/>
                </a:lnTo>
                <a:lnTo>
                  <a:pt x="2978360" y="6289692"/>
                </a:lnTo>
                <a:lnTo>
                  <a:pt x="3012055" y="6255759"/>
                </a:lnTo>
                <a:lnTo>
                  <a:pt x="3045348" y="6221431"/>
                </a:lnTo>
                <a:lnTo>
                  <a:pt x="3078236" y="6186711"/>
                </a:lnTo>
                <a:lnTo>
                  <a:pt x="3110716" y="6151604"/>
                </a:lnTo>
                <a:lnTo>
                  <a:pt x="3142782" y="6116113"/>
                </a:lnTo>
                <a:lnTo>
                  <a:pt x="3174433" y="6080242"/>
                </a:lnTo>
                <a:lnTo>
                  <a:pt x="3205663" y="6043996"/>
                </a:lnTo>
                <a:lnTo>
                  <a:pt x="3236468" y="6007377"/>
                </a:lnTo>
                <a:lnTo>
                  <a:pt x="3266846" y="5970390"/>
                </a:lnTo>
                <a:lnTo>
                  <a:pt x="3296793" y="5933039"/>
                </a:lnTo>
                <a:lnTo>
                  <a:pt x="3326303" y="5895326"/>
                </a:lnTo>
                <a:lnTo>
                  <a:pt x="3355375" y="5857257"/>
                </a:lnTo>
                <a:lnTo>
                  <a:pt x="3384003" y="5818835"/>
                </a:lnTo>
                <a:lnTo>
                  <a:pt x="3412184" y="5780063"/>
                </a:lnTo>
                <a:lnTo>
                  <a:pt x="3439914" y="5740946"/>
                </a:lnTo>
                <a:lnTo>
                  <a:pt x="3467190" y="5701487"/>
                </a:lnTo>
                <a:lnTo>
                  <a:pt x="3494007" y="5661691"/>
                </a:lnTo>
                <a:lnTo>
                  <a:pt x="3520362" y="5621560"/>
                </a:lnTo>
                <a:lnTo>
                  <a:pt x="3546251" y="5581099"/>
                </a:lnTo>
                <a:lnTo>
                  <a:pt x="3571670" y="5540312"/>
                </a:lnTo>
                <a:lnTo>
                  <a:pt x="3596615" y="5499202"/>
                </a:lnTo>
                <a:lnTo>
                  <a:pt x="3621083" y="5457774"/>
                </a:lnTo>
                <a:lnTo>
                  <a:pt x="3645069" y="5416031"/>
                </a:lnTo>
                <a:lnTo>
                  <a:pt x="3668570" y="5373976"/>
                </a:lnTo>
                <a:lnTo>
                  <a:pt x="3691582" y="5331615"/>
                </a:lnTo>
                <a:lnTo>
                  <a:pt x="3714102" y="5288949"/>
                </a:lnTo>
                <a:lnTo>
                  <a:pt x="3736124" y="5245985"/>
                </a:lnTo>
                <a:lnTo>
                  <a:pt x="3757647" y="5202724"/>
                </a:lnTo>
                <a:lnTo>
                  <a:pt x="3778665" y="5159171"/>
                </a:lnTo>
                <a:lnTo>
                  <a:pt x="3799175" y="5115330"/>
                </a:lnTo>
                <a:lnTo>
                  <a:pt x="3819173" y="5071205"/>
                </a:lnTo>
                <a:lnTo>
                  <a:pt x="3838655" y="5026799"/>
                </a:lnTo>
                <a:lnTo>
                  <a:pt x="3857618" y="4982117"/>
                </a:lnTo>
                <a:lnTo>
                  <a:pt x="3876057" y="4937161"/>
                </a:lnTo>
                <a:lnTo>
                  <a:pt x="3893969" y="4891937"/>
                </a:lnTo>
                <a:lnTo>
                  <a:pt x="3911351" y="4846447"/>
                </a:lnTo>
                <a:lnTo>
                  <a:pt x="3928197" y="4800696"/>
                </a:lnTo>
                <a:lnTo>
                  <a:pt x="3944505" y="4754687"/>
                </a:lnTo>
                <a:lnTo>
                  <a:pt x="3960271" y="4708424"/>
                </a:lnTo>
                <a:lnTo>
                  <a:pt x="3975490" y="4661911"/>
                </a:lnTo>
                <a:lnTo>
                  <a:pt x="3990159" y="4615152"/>
                </a:lnTo>
                <a:lnTo>
                  <a:pt x="4004274" y="4568151"/>
                </a:lnTo>
                <a:lnTo>
                  <a:pt x="4017831" y="4520911"/>
                </a:lnTo>
                <a:lnTo>
                  <a:pt x="4030827" y="4473436"/>
                </a:lnTo>
                <a:lnTo>
                  <a:pt x="4043258" y="4425730"/>
                </a:lnTo>
                <a:lnTo>
                  <a:pt x="4055120" y="4377797"/>
                </a:lnTo>
                <a:lnTo>
                  <a:pt x="4066408" y="4329641"/>
                </a:lnTo>
                <a:lnTo>
                  <a:pt x="4077120" y="4281266"/>
                </a:lnTo>
                <a:lnTo>
                  <a:pt x="4087251" y="4232674"/>
                </a:lnTo>
                <a:lnTo>
                  <a:pt x="4096797" y="4183871"/>
                </a:lnTo>
                <a:lnTo>
                  <a:pt x="4105756" y="4134860"/>
                </a:lnTo>
                <a:lnTo>
                  <a:pt x="4114122" y="4085645"/>
                </a:lnTo>
                <a:lnTo>
                  <a:pt x="4121893" y="4036229"/>
                </a:lnTo>
                <a:lnTo>
                  <a:pt x="4129063" y="3986617"/>
                </a:lnTo>
                <a:lnTo>
                  <a:pt x="4135631" y="3936812"/>
                </a:lnTo>
                <a:lnTo>
                  <a:pt x="4141591" y="3886818"/>
                </a:lnTo>
                <a:lnTo>
                  <a:pt x="4146939" y="3836639"/>
                </a:lnTo>
                <a:lnTo>
                  <a:pt x="4151673" y="3786278"/>
                </a:lnTo>
                <a:lnTo>
                  <a:pt x="4155788" y="3735740"/>
                </a:lnTo>
                <a:lnTo>
                  <a:pt x="4159280" y="3685029"/>
                </a:lnTo>
                <a:lnTo>
                  <a:pt x="4162146" y="3634147"/>
                </a:lnTo>
                <a:lnTo>
                  <a:pt x="4164382" y="3583100"/>
                </a:lnTo>
                <a:lnTo>
                  <a:pt x="4165984" y="3531890"/>
                </a:lnTo>
                <a:lnTo>
                  <a:pt x="4166948" y="3480522"/>
                </a:lnTo>
                <a:lnTo>
                  <a:pt x="4167270" y="3429000"/>
                </a:lnTo>
                <a:lnTo>
                  <a:pt x="4166948" y="3377477"/>
                </a:lnTo>
                <a:lnTo>
                  <a:pt x="4165984" y="3326109"/>
                </a:lnTo>
                <a:lnTo>
                  <a:pt x="4164382" y="3274899"/>
                </a:lnTo>
                <a:lnTo>
                  <a:pt x="4162146" y="3223852"/>
                </a:lnTo>
                <a:lnTo>
                  <a:pt x="4159280" y="3172970"/>
                </a:lnTo>
                <a:lnTo>
                  <a:pt x="4155788" y="3122259"/>
                </a:lnTo>
                <a:lnTo>
                  <a:pt x="4151673" y="3071721"/>
                </a:lnTo>
                <a:lnTo>
                  <a:pt x="4146939" y="3021360"/>
                </a:lnTo>
                <a:lnTo>
                  <a:pt x="4141591" y="2971181"/>
                </a:lnTo>
                <a:lnTo>
                  <a:pt x="4135631" y="2921187"/>
                </a:lnTo>
                <a:lnTo>
                  <a:pt x="4129063" y="2871382"/>
                </a:lnTo>
                <a:lnTo>
                  <a:pt x="4121893" y="2821770"/>
                </a:lnTo>
                <a:lnTo>
                  <a:pt x="4114122" y="2772354"/>
                </a:lnTo>
                <a:lnTo>
                  <a:pt x="4105756" y="2723139"/>
                </a:lnTo>
                <a:lnTo>
                  <a:pt x="4096797" y="2674128"/>
                </a:lnTo>
                <a:lnTo>
                  <a:pt x="4087251" y="2625325"/>
                </a:lnTo>
                <a:lnTo>
                  <a:pt x="4077120" y="2576733"/>
                </a:lnTo>
                <a:lnTo>
                  <a:pt x="4066408" y="2528358"/>
                </a:lnTo>
                <a:lnTo>
                  <a:pt x="4055120" y="2480202"/>
                </a:lnTo>
                <a:lnTo>
                  <a:pt x="4043258" y="2432269"/>
                </a:lnTo>
                <a:lnTo>
                  <a:pt x="4030827" y="2384563"/>
                </a:lnTo>
                <a:lnTo>
                  <a:pt x="4017831" y="2337089"/>
                </a:lnTo>
                <a:lnTo>
                  <a:pt x="4004274" y="2289849"/>
                </a:lnTo>
                <a:lnTo>
                  <a:pt x="3990159" y="2242847"/>
                </a:lnTo>
                <a:lnTo>
                  <a:pt x="3975490" y="2196088"/>
                </a:lnTo>
                <a:lnTo>
                  <a:pt x="3960271" y="2149575"/>
                </a:lnTo>
                <a:lnTo>
                  <a:pt x="3944505" y="2103313"/>
                </a:lnTo>
                <a:lnTo>
                  <a:pt x="3928197" y="2057304"/>
                </a:lnTo>
                <a:lnTo>
                  <a:pt x="3911351" y="2011552"/>
                </a:lnTo>
                <a:lnTo>
                  <a:pt x="3893969" y="1966063"/>
                </a:lnTo>
                <a:lnTo>
                  <a:pt x="3876057" y="1920838"/>
                </a:lnTo>
                <a:lnTo>
                  <a:pt x="3857618" y="1875883"/>
                </a:lnTo>
                <a:lnTo>
                  <a:pt x="3838655" y="1831200"/>
                </a:lnTo>
                <a:lnTo>
                  <a:pt x="3819173" y="1786794"/>
                </a:lnTo>
                <a:lnTo>
                  <a:pt x="3799175" y="1742669"/>
                </a:lnTo>
                <a:lnTo>
                  <a:pt x="3778665" y="1698828"/>
                </a:lnTo>
                <a:lnTo>
                  <a:pt x="3757647" y="1655276"/>
                </a:lnTo>
                <a:lnTo>
                  <a:pt x="3736124" y="1612015"/>
                </a:lnTo>
                <a:lnTo>
                  <a:pt x="3714102" y="1569050"/>
                </a:lnTo>
                <a:lnTo>
                  <a:pt x="3691582" y="1526385"/>
                </a:lnTo>
                <a:lnTo>
                  <a:pt x="3668570" y="1484023"/>
                </a:lnTo>
                <a:lnTo>
                  <a:pt x="3645069" y="1441969"/>
                </a:lnTo>
                <a:lnTo>
                  <a:pt x="3621083" y="1400226"/>
                </a:lnTo>
                <a:lnTo>
                  <a:pt x="3596615" y="1358797"/>
                </a:lnTo>
                <a:lnTo>
                  <a:pt x="3571670" y="1317688"/>
                </a:lnTo>
                <a:lnTo>
                  <a:pt x="3546251" y="1276901"/>
                </a:lnTo>
                <a:lnTo>
                  <a:pt x="3520362" y="1236440"/>
                </a:lnTo>
                <a:lnTo>
                  <a:pt x="3494007" y="1196309"/>
                </a:lnTo>
                <a:lnTo>
                  <a:pt x="3467190" y="1156513"/>
                </a:lnTo>
                <a:lnTo>
                  <a:pt x="3439914" y="1117054"/>
                </a:lnTo>
                <a:lnTo>
                  <a:pt x="3412184" y="1077937"/>
                </a:lnTo>
                <a:lnTo>
                  <a:pt x="3384003" y="1039165"/>
                </a:lnTo>
                <a:lnTo>
                  <a:pt x="3355375" y="1000743"/>
                </a:lnTo>
                <a:lnTo>
                  <a:pt x="3326303" y="962674"/>
                </a:lnTo>
                <a:lnTo>
                  <a:pt x="3296793" y="924961"/>
                </a:lnTo>
                <a:lnTo>
                  <a:pt x="3266846" y="887610"/>
                </a:lnTo>
                <a:lnTo>
                  <a:pt x="3236468" y="850623"/>
                </a:lnTo>
                <a:lnTo>
                  <a:pt x="3205663" y="814004"/>
                </a:lnTo>
                <a:lnTo>
                  <a:pt x="3174433" y="777758"/>
                </a:lnTo>
                <a:lnTo>
                  <a:pt x="3142782" y="741887"/>
                </a:lnTo>
                <a:lnTo>
                  <a:pt x="3110716" y="706396"/>
                </a:lnTo>
                <a:lnTo>
                  <a:pt x="3078236" y="671289"/>
                </a:lnTo>
                <a:lnTo>
                  <a:pt x="3045348" y="636570"/>
                </a:lnTo>
                <a:lnTo>
                  <a:pt x="3012055" y="602241"/>
                </a:lnTo>
                <a:lnTo>
                  <a:pt x="2978360" y="568308"/>
                </a:lnTo>
                <a:lnTo>
                  <a:pt x="2944269" y="534774"/>
                </a:lnTo>
                <a:lnTo>
                  <a:pt x="2909783" y="501642"/>
                </a:lnTo>
                <a:lnTo>
                  <a:pt x="2874908" y="468917"/>
                </a:lnTo>
                <a:lnTo>
                  <a:pt x="2839647" y="436602"/>
                </a:lnTo>
                <a:lnTo>
                  <a:pt x="2804004" y="404701"/>
                </a:lnTo>
                <a:lnTo>
                  <a:pt x="2767983" y="373219"/>
                </a:lnTo>
                <a:lnTo>
                  <a:pt x="2731587" y="342158"/>
                </a:lnTo>
                <a:lnTo>
                  <a:pt x="2694820" y="311523"/>
                </a:lnTo>
                <a:lnTo>
                  <a:pt x="2657687" y="281317"/>
                </a:lnTo>
                <a:lnTo>
                  <a:pt x="2620191" y="251545"/>
                </a:lnTo>
                <a:lnTo>
                  <a:pt x="2582335" y="222209"/>
                </a:lnTo>
                <a:lnTo>
                  <a:pt x="2544124" y="193315"/>
                </a:lnTo>
                <a:lnTo>
                  <a:pt x="2505562" y="164865"/>
                </a:lnTo>
                <a:lnTo>
                  <a:pt x="2466651" y="136864"/>
                </a:lnTo>
                <a:lnTo>
                  <a:pt x="2427397" y="109315"/>
                </a:lnTo>
                <a:lnTo>
                  <a:pt x="2387803" y="82222"/>
                </a:lnTo>
                <a:lnTo>
                  <a:pt x="225954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28623" y="4593150"/>
            <a:ext cx="2162810" cy="2009775"/>
          </a:xfrm>
          <a:custGeom>
            <a:avLst/>
            <a:gdLst/>
            <a:ahLst/>
            <a:cxnLst/>
            <a:rect l="l" t="t" r="r" b="b"/>
            <a:pathLst>
              <a:path w="2162809" h="2009775">
                <a:moveTo>
                  <a:pt x="114587" y="1881609"/>
                </a:moveTo>
                <a:lnTo>
                  <a:pt x="62691" y="1882266"/>
                </a:lnTo>
                <a:lnTo>
                  <a:pt x="18029" y="1901431"/>
                </a:lnTo>
                <a:lnTo>
                  <a:pt x="0" y="1946564"/>
                </a:lnTo>
                <a:lnTo>
                  <a:pt x="5302" y="1971216"/>
                </a:lnTo>
                <a:lnTo>
                  <a:pt x="19165" y="1991226"/>
                </a:lnTo>
                <a:lnTo>
                  <a:pt x="39520" y="2004578"/>
                </a:lnTo>
                <a:lnTo>
                  <a:pt x="64298" y="2009255"/>
                </a:lnTo>
                <a:lnTo>
                  <a:pt x="117800" y="2008578"/>
                </a:lnTo>
                <a:lnTo>
                  <a:pt x="171775" y="2006528"/>
                </a:lnTo>
                <a:lnTo>
                  <a:pt x="225402" y="2003129"/>
                </a:lnTo>
                <a:lnTo>
                  <a:pt x="278664" y="1998400"/>
                </a:lnTo>
                <a:lnTo>
                  <a:pt x="331542" y="1992355"/>
                </a:lnTo>
                <a:lnTo>
                  <a:pt x="384018" y="1985012"/>
                </a:lnTo>
                <a:lnTo>
                  <a:pt x="436078" y="1976387"/>
                </a:lnTo>
                <a:lnTo>
                  <a:pt x="477596" y="1963351"/>
                </a:lnTo>
                <a:lnTo>
                  <a:pt x="504426" y="1923803"/>
                </a:lnTo>
                <a:lnTo>
                  <a:pt x="504676" y="1898589"/>
                </a:lnTo>
                <a:lnTo>
                  <a:pt x="497738" y="1881640"/>
                </a:lnTo>
                <a:lnTo>
                  <a:pt x="113781" y="1881640"/>
                </a:lnTo>
                <a:lnTo>
                  <a:pt x="114587" y="1881609"/>
                </a:lnTo>
                <a:close/>
              </a:path>
              <a:path w="2162809" h="2009775">
                <a:moveTo>
                  <a:pt x="497722" y="1881599"/>
                </a:moveTo>
                <a:lnTo>
                  <a:pt x="115389" y="1881599"/>
                </a:lnTo>
                <a:lnTo>
                  <a:pt x="113781" y="1881640"/>
                </a:lnTo>
                <a:lnTo>
                  <a:pt x="497738" y="1881640"/>
                </a:lnTo>
                <a:close/>
              </a:path>
              <a:path w="2162809" h="2009775">
                <a:moveTo>
                  <a:pt x="165344" y="1879680"/>
                </a:moveTo>
                <a:lnTo>
                  <a:pt x="114587" y="1881609"/>
                </a:lnTo>
                <a:lnTo>
                  <a:pt x="115389" y="1881599"/>
                </a:lnTo>
                <a:lnTo>
                  <a:pt x="497722" y="1881599"/>
                </a:lnTo>
                <a:lnTo>
                  <a:pt x="496957" y="1879731"/>
                </a:lnTo>
                <a:lnTo>
                  <a:pt x="164545" y="1879731"/>
                </a:lnTo>
                <a:lnTo>
                  <a:pt x="165344" y="1879680"/>
                </a:lnTo>
                <a:close/>
              </a:path>
              <a:path w="2162809" h="2009775">
                <a:moveTo>
                  <a:pt x="496924" y="1879650"/>
                </a:moveTo>
                <a:lnTo>
                  <a:pt x="166150" y="1879650"/>
                </a:lnTo>
                <a:lnTo>
                  <a:pt x="164545" y="1879731"/>
                </a:lnTo>
                <a:lnTo>
                  <a:pt x="496957" y="1879731"/>
                </a:lnTo>
                <a:close/>
              </a:path>
              <a:path w="2162809" h="2009775">
                <a:moveTo>
                  <a:pt x="215770" y="1876485"/>
                </a:moveTo>
                <a:lnTo>
                  <a:pt x="165344" y="1879680"/>
                </a:lnTo>
                <a:lnTo>
                  <a:pt x="166150" y="1879650"/>
                </a:lnTo>
                <a:lnTo>
                  <a:pt x="496924" y="1879650"/>
                </a:lnTo>
                <a:lnTo>
                  <a:pt x="495658" y="1876556"/>
                </a:lnTo>
                <a:lnTo>
                  <a:pt x="214969" y="1876556"/>
                </a:lnTo>
                <a:lnTo>
                  <a:pt x="215770" y="1876485"/>
                </a:lnTo>
                <a:close/>
              </a:path>
              <a:path w="2162809" h="2009775">
                <a:moveTo>
                  <a:pt x="495608" y="1876434"/>
                </a:moveTo>
                <a:lnTo>
                  <a:pt x="216569" y="1876434"/>
                </a:lnTo>
                <a:lnTo>
                  <a:pt x="214969" y="1876556"/>
                </a:lnTo>
                <a:lnTo>
                  <a:pt x="495658" y="1876556"/>
                </a:lnTo>
                <a:close/>
              </a:path>
              <a:path w="2162809" h="2009775">
                <a:moveTo>
                  <a:pt x="265836" y="1872039"/>
                </a:moveTo>
                <a:lnTo>
                  <a:pt x="215770" y="1876485"/>
                </a:lnTo>
                <a:lnTo>
                  <a:pt x="216569" y="1876434"/>
                </a:lnTo>
                <a:lnTo>
                  <a:pt x="495608" y="1876434"/>
                </a:lnTo>
                <a:lnTo>
                  <a:pt x="495124" y="1875252"/>
                </a:lnTo>
                <a:lnTo>
                  <a:pt x="492020" y="1872130"/>
                </a:lnTo>
                <a:lnTo>
                  <a:pt x="265037" y="1872130"/>
                </a:lnTo>
                <a:lnTo>
                  <a:pt x="265836" y="1872039"/>
                </a:lnTo>
                <a:close/>
              </a:path>
              <a:path w="2162809" h="2009775">
                <a:moveTo>
                  <a:pt x="491859" y="1871968"/>
                </a:moveTo>
                <a:lnTo>
                  <a:pt x="266631" y="1871968"/>
                </a:lnTo>
                <a:lnTo>
                  <a:pt x="265037" y="1872130"/>
                </a:lnTo>
                <a:lnTo>
                  <a:pt x="492020" y="1872130"/>
                </a:lnTo>
                <a:lnTo>
                  <a:pt x="491859" y="1871968"/>
                </a:lnTo>
                <a:close/>
              </a:path>
              <a:path w="2162809" h="2009775">
                <a:moveTo>
                  <a:pt x="315528" y="1866358"/>
                </a:moveTo>
                <a:lnTo>
                  <a:pt x="265836" y="1872039"/>
                </a:lnTo>
                <a:lnTo>
                  <a:pt x="266631" y="1871968"/>
                </a:lnTo>
                <a:lnTo>
                  <a:pt x="491859" y="1871968"/>
                </a:lnTo>
                <a:lnTo>
                  <a:pt x="486392" y="1866469"/>
                </a:lnTo>
                <a:lnTo>
                  <a:pt x="314735" y="1866469"/>
                </a:lnTo>
                <a:lnTo>
                  <a:pt x="315528" y="1866358"/>
                </a:lnTo>
                <a:close/>
              </a:path>
              <a:path w="2162809" h="2009775">
                <a:moveTo>
                  <a:pt x="486191" y="1866268"/>
                </a:moveTo>
                <a:lnTo>
                  <a:pt x="316322" y="1866268"/>
                </a:lnTo>
                <a:lnTo>
                  <a:pt x="314735" y="1866469"/>
                </a:lnTo>
                <a:lnTo>
                  <a:pt x="486392" y="1866469"/>
                </a:lnTo>
                <a:lnTo>
                  <a:pt x="486191" y="1866268"/>
                </a:lnTo>
                <a:close/>
              </a:path>
              <a:path w="2162809" h="2009775">
                <a:moveTo>
                  <a:pt x="364841" y="1859458"/>
                </a:moveTo>
                <a:lnTo>
                  <a:pt x="315528" y="1866358"/>
                </a:lnTo>
                <a:lnTo>
                  <a:pt x="316322" y="1866268"/>
                </a:lnTo>
                <a:lnTo>
                  <a:pt x="486191" y="1866268"/>
                </a:lnTo>
                <a:lnTo>
                  <a:pt x="479551" y="1859589"/>
                </a:lnTo>
                <a:lnTo>
                  <a:pt x="364049" y="1859589"/>
                </a:lnTo>
                <a:lnTo>
                  <a:pt x="364841" y="1859458"/>
                </a:lnTo>
                <a:close/>
              </a:path>
              <a:path w="2162809" h="2009775">
                <a:moveTo>
                  <a:pt x="479311" y="1859348"/>
                </a:moveTo>
                <a:lnTo>
                  <a:pt x="365627" y="1859348"/>
                </a:lnTo>
                <a:lnTo>
                  <a:pt x="364049" y="1859589"/>
                </a:lnTo>
                <a:lnTo>
                  <a:pt x="479551" y="1859589"/>
                </a:lnTo>
                <a:lnTo>
                  <a:pt x="479311" y="1859348"/>
                </a:lnTo>
                <a:close/>
              </a:path>
              <a:path w="2162809" h="2009775">
                <a:moveTo>
                  <a:pt x="462134" y="1851225"/>
                </a:moveTo>
                <a:lnTo>
                  <a:pt x="414533" y="1851225"/>
                </a:lnTo>
                <a:lnTo>
                  <a:pt x="412963" y="1851505"/>
                </a:lnTo>
                <a:lnTo>
                  <a:pt x="364841" y="1859458"/>
                </a:lnTo>
                <a:lnTo>
                  <a:pt x="365627" y="1859348"/>
                </a:lnTo>
                <a:lnTo>
                  <a:pt x="479311" y="1859348"/>
                </a:lnTo>
                <a:lnTo>
                  <a:pt x="477961" y="1857989"/>
                </a:lnTo>
                <a:lnTo>
                  <a:pt x="462134" y="1851225"/>
                </a:lnTo>
                <a:close/>
              </a:path>
              <a:path w="2162809" h="2009775">
                <a:moveTo>
                  <a:pt x="413743" y="1851356"/>
                </a:moveTo>
                <a:lnTo>
                  <a:pt x="412841" y="1851505"/>
                </a:lnTo>
                <a:lnTo>
                  <a:pt x="413743" y="1851356"/>
                </a:lnTo>
                <a:close/>
              </a:path>
              <a:path w="2162809" h="2009775">
                <a:moveTo>
                  <a:pt x="430361" y="1848172"/>
                </a:moveTo>
                <a:lnTo>
                  <a:pt x="413743" y="1851356"/>
                </a:lnTo>
                <a:lnTo>
                  <a:pt x="414533" y="1851225"/>
                </a:lnTo>
                <a:lnTo>
                  <a:pt x="462134" y="1851225"/>
                </a:lnTo>
                <a:lnTo>
                  <a:pt x="455576" y="1848422"/>
                </a:lnTo>
                <a:lnTo>
                  <a:pt x="430361" y="1848172"/>
                </a:lnTo>
                <a:close/>
              </a:path>
              <a:path w="2162809" h="2009775">
                <a:moveTo>
                  <a:pt x="921090" y="1687203"/>
                </a:moveTo>
                <a:lnTo>
                  <a:pt x="898411" y="1697456"/>
                </a:lnTo>
                <a:lnTo>
                  <a:pt x="877945" y="1712185"/>
                </a:lnTo>
                <a:lnTo>
                  <a:pt x="865159" y="1732900"/>
                </a:lnTo>
                <a:lnTo>
                  <a:pt x="861073" y="1756898"/>
                </a:lnTo>
                <a:lnTo>
                  <a:pt x="866708" y="1781476"/>
                </a:lnTo>
                <a:lnTo>
                  <a:pt x="881437" y="1801943"/>
                </a:lnTo>
                <a:lnTo>
                  <a:pt x="902152" y="1814729"/>
                </a:lnTo>
                <a:lnTo>
                  <a:pt x="926151" y="1818814"/>
                </a:lnTo>
                <a:lnTo>
                  <a:pt x="950729" y="1813179"/>
                </a:lnTo>
                <a:lnTo>
                  <a:pt x="976232" y="1801649"/>
                </a:lnTo>
                <a:lnTo>
                  <a:pt x="1067015" y="1755153"/>
                </a:lnTo>
                <a:lnTo>
                  <a:pt x="1155180" y="1704459"/>
                </a:lnTo>
                <a:lnTo>
                  <a:pt x="1181000" y="1687907"/>
                </a:lnTo>
                <a:lnTo>
                  <a:pt x="919716" y="1687907"/>
                </a:lnTo>
                <a:lnTo>
                  <a:pt x="921090" y="1687203"/>
                </a:lnTo>
                <a:close/>
              </a:path>
              <a:path w="2162809" h="2009775">
                <a:moveTo>
                  <a:pt x="922505" y="1686563"/>
                </a:moveTo>
                <a:lnTo>
                  <a:pt x="921090" y="1687203"/>
                </a:lnTo>
                <a:lnTo>
                  <a:pt x="919716" y="1687907"/>
                </a:lnTo>
                <a:lnTo>
                  <a:pt x="922505" y="1686563"/>
                </a:lnTo>
                <a:close/>
              </a:path>
              <a:path w="2162809" h="2009775">
                <a:moveTo>
                  <a:pt x="1183095" y="1686563"/>
                </a:moveTo>
                <a:lnTo>
                  <a:pt x="922505" y="1686563"/>
                </a:lnTo>
                <a:lnTo>
                  <a:pt x="919716" y="1687907"/>
                </a:lnTo>
                <a:lnTo>
                  <a:pt x="1181000" y="1687907"/>
                </a:lnTo>
                <a:lnTo>
                  <a:pt x="1183095" y="1686563"/>
                </a:lnTo>
                <a:close/>
              </a:path>
              <a:path w="2162809" h="2009775">
                <a:moveTo>
                  <a:pt x="1006384" y="1643518"/>
                </a:moveTo>
                <a:lnTo>
                  <a:pt x="921090" y="1687203"/>
                </a:lnTo>
                <a:lnTo>
                  <a:pt x="922505" y="1686563"/>
                </a:lnTo>
                <a:lnTo>
                  <a:pt x="1183095" y="1686563"/>
                </a:lnTo>
                <a:lnTo>
                  <a:pt x="1240594" y="1649702"/>
                </a:lnTo>
                <a:lnTo>
                  <a:pt x="1248207" y="1644288"/>
                </a:lnTo>
                <a:lnTo>
                  <a:pt x="1005046" y="1644288"/>
                </a:lnTo>
                <a:lnTo>
                  <a:pt x="1006384" y="1643518"/>
                </a:lnTo>
                <a:close/>
              </a:path>
              <a:path w="2162809" h="2009775">
                <a:moveTo>
                  <a:pt x="1007751" y="1642818"/>
                </a:moveTo>
                <a:lnTo>
                  <a:pt x="1006384" y="1643518"/>
                </a:lnTo>
                <a:lnTo>
                  <a:pt x="1005046" y="1644288"/>
                </a:lnTo>
                <a:lnTo>
                  <a:pt x="1007751" y="1642818"/>
                </a:lnTo>
                <a:close/>
              </a:path>
              <a:path w="2162809" h="2009775">
                <a:moveTo>
                  <a:pt x="1250274" y="1642818"/>
                </a:moveTo>
                <a:lnTo>
                  <a:pt x="1007751" y="1642818"/>
                </a:lnTo>
                <a:lnTo>
                  <a:pt x="1005046" y="1644288"/>
                </a:lnTo>
                <a:lnTo>
                  <a:pt x="1248207" y="1644288"/>
                </a:lnTo>
                <a:lnTo>
                  <a:pt x="1250274" y="1642818"/>
                </a:lnTo>
                <a:close/>
              </a:path>
              <a:path w="2162809" h="2009775">
                <a:moveTo>
                  <a:pt x="1089218" y="1595889"/>
                </a:moveTo>
                <a:lnTo>
                  <a:pt x="1006384" y="1643518"/>
                </a:lnTo>
                <a:lnTo>
                  <a:pt x="1007751" y="1642818"/>
                </a:lnTo>
                <a:lnTo>
                  <a:pt x="1250274" y="1642818"/>
                </a:lnTo>
                <a:lnTo>
                  <a:pt x="1289612" y="1614844"/>
                </a:lnTo>
                <a:lnTo>
                  <a:pt x="1306616" y="1596717"/>
                </a:lnTo>
                <a:lnTo>
                  <a:pt x="1087927" y="1596717"/>
                </a:lnTo>
                <a:lnTo>
                  <a:pt x="1089218" y="1595889"/>
                </a:lnTo>
                <a:close/>
              </a:path>
              <a:path w="2162809" h="2009775">
                <a:moveTo>
                  <a:pt x="1090546" y="1595126"/>
                </a:moveTo>
                <a:lnTo>
                  <a:pt x="1089218" y="1595889"/>
                </a:lnTo>
                <a:lnTo>
                  <a:pt x="1087927" y="1596717"/>
                </a:lnTo>
                <a:lnTo>
                  <a:pt x="1090546" y="1595126"/>
                </a:lnTo>
                <a:close/>
              </a:path>
              <a:path w="2162809" h="2009775">
                <a:moveTo>
                  <a:pt x="1307362" y="1595126"/>
                </a:moveTo>
                <a:lnTo>
                  <a:pt x="1090546" y="1595126"/>
                </a:lnTo>
                <a:lnTo>
                  <a:pt x="1087927" y="1596717"/>
                </a:lnTo>
                <a:lnTo>
                  <a:pt x="1306616" y="1596717"/>
                </a:lnTo>
                <a:lnTo>
                  <a:pt x="1306863" y="1596453"/>
                </a:lnTo>
                <a:lnTo>
                  <a:pt x="1307362" y="1595126"/>
                </a:lnTo>
                <a:close/>
              </a:path>
              <a:path w="2162809" h="2009775">
                <a:moveTo>
                  <a:pt x="1169482" y="1544433"/>
                </a:moveTo>
                <a:lnTo>
                  <a:pt x="1089218" y="1595889"/>
                </a:lnTo>
                <a:lnTo>
                  <a:pt x="1090546" y="1595126"/>
                </a:lnTo>
                <a:lnTo>
                  <a:pt x="1307362" y="1595126"/>
                </a:lnTo>
                <a:lnTo>
                  <a:pt x="1315426" y="1573665"/>
                </a:lnTo>
                <a:lnTo>
                  <a:pt x="1314819" y="1549330"/>
                </a:lnTo>
                <a:lnTo>
                  <a:pt x="1313032" y="1545318"/>
                </a:lnTo>
                <a:lnTo>
                  <a:pt x="1168238" y="1545318"/>
                </a:lnTo>
                <a:lnTo>
                  <a:pt x="1169482" y="1544433"/>
                </a:lnTo>
                <a:close/>
              </a:path>
              <a:path w="2162809" h="2009775">
                <a:moveTo>
                  <a:pt x="1170767" y="1543610"/>
                </a:moveTo>
                <a:lnTo>
                  <a:pt x="1169482" y="1544433"/>
                </a:lnTo>
                <a:lnTo>
                  <a:pt x="1168238" y="1545318"/>
                </a:lnTo>
                <a:lnTo>
                  <a:pt x="1170767" y="1543610"/>
                </a:lnTo>
                <a:close/>
              </a:path>
              <a:path w="2162809" h="2009775">
                <a:moveTo>
                  <a:pt x="1312272" y="1543610"/>
                </a:moveTo>
                <a:lnTo>
                  <a:pt x="1170767" y="1543610"/>
                </a:lnTo>
                <a:lnTo>
                  <a:pt x="1168238" y="1545318"/>
                </a:lnTo>
                <a:lnTo>
                  <a:pt x="1313032" y="1545318"/>
                </a:lnTo>
                <a:lnTo>
                  <a:pt x="1312272" y="1543610"/>
                </a:lnTo>
                <a:close/>
              </a:path>
              <a:path w="2162809" h="2009775">
                <a:moveTo>
                  <a:pt x="1263383" y="1500480"/>
                </a:moveTo>
                <a:lnTo>
                  <a:pt x="1239047" y="1501087"/>
                </a:lnTo>
                <a:lnTo>
                  <a:pt x="1216012" y="1511345"/>
                </a:lnTo>
                <a:lnTo>
                  <a:pt x="1169482" y="1544433"/>
                </a:lnTo>
                <a:lnTo>
                  <a:pt x="1170767" y="1543610"/>
                </a:lnTo>
                <a:lnTo>
                  <a:pt x="1312272" y="1543610"/>
                </a:lnTo>
                <a:lnTo>
                  <a:pt x="1304561" y="1526295"/>
                </a:lnTo>
                <a:lnTo>
                  <a:pt x="1286171" y="1509043"/>
                </a:lnTo>
                <a:lnTo>
                  <a:pt x="1263383" y="1500480"/>
                </a:lnTo>
                <a:close/>
              </a:path>
              <a:path w="2162809" h="2009775">
                <a:moveTo>
                  <a:pt x="1752230" y="1161189"/>
                </a:moveTo>
                <a:lnTo>
                  <a:pt x="1590986" y="1161189"/>
                </a:lnTo>
                <a:lnTo>
                  <a:pt x="1589054" y="1163530"/>
                </a:lnTo>
                <a:lnTo>
                  <a:pt x="1576802" y="1177563"/>
                </a:lnTo>
                <a:lnTo>
                  <a:pt x="1564391" y="1199513"/>
                </a:lnTo>
                <a:lnTo>
                  <a:pt x="1561461" y="1223679"/>
                </a:lnTo>
                <a:lnTo>
                  <a:pt x="1567808" y="1247181"/>
                </a:lnTo>
                <a:lnTo>
                  <a:pt x="1583223" y="1267136"/>
                </a:lnTo>
                <a:lnTo>
                  <a:pt x="1605173" y="1279547"/>
                </a:lnTo>
                <a:lnTo>
                  <a:pt x="1629339" y="1282477"/>
                </a:lnTo>
                <a:lnTo>
                  <a:pt x="1652840" y="1276130"/>
                </a:lnTo>
                <a:lnTo>
                  <a:pt x="1672795" y="1260715"/>
                </a:lnTo>
                <a:lnTo>
                  <a:pt x="1687973" y="1243194"/>
                </a:lnTo>
                <a:lnTo>
                  <a:pt x="1750566" y="1163530"/>
                </a:lnTo>
                <a:lnTo>
                  <a:pt x="1752230" y="1161189"/>
                </a:lnTo>
                <a:close/>
              </a:path>
              <a:path w="2162809" h="2009775">
                <a:moveTo>
                  <a:pt x="1589988" y="1162342"/>
                </a:moveTo>
                <a:lnTo>
                  <a:pt x="1588958" y="1163530"/>
                </a:lnTo>
                <a:lnTo>
                  <a:pt x="1589988" y="1162342"/>
                </a:lnTo>
                <a:close/>
              </a:path>
              <a:path w="2162809" h="2009775">
                <a:moveTo>
                  <a:pt x="1590986" y="1161189"/>
                </a:moveTo>
                <a:lnTo>
                  <a:pt x="1589988" y="1162342"/>
                </a:lnTo>
                <a:lnTo>
                  <a:pt x="1589054" y="1163530"/>
                </a:lnTo>
                <a:lnTo>
                  <a:pt x="1590986" y="1161189"/>
                </a:lnTo>
                <a:close/>
              </a:path>
              <a:path w="2162809" h="2009775">
                <a:moveTo>
                  <a:pt x="1805413" y="1086400"/>
                </a:moveTo>
                <a:lnTo>
                  <a:pt x="1649666" y="1086400"/>
                </a:lnTo>
                <a:lnTo>
                  <a:pt x="1647845" y="1088836"/>
                </a:lnTo>
                <a:lnTo>
                  <a:pt x="1589988" y="1162342"/>
                </a:lnTo>
                <a:lnTo>
                  <a:pt x="1590986" y="1161189"/>
                </a:lnTo>
                <a:lnTo>
                  <a:pt x="1752230" y="1161189"/>
                </a:lnTo>
                <a:lnTo>
                  <a:pt x="1805413" y="1086400"/>
                </a:lnTo>
                <a:close/>
              </a:path>
              <a:path w="2162809" h="2009775">
                <a:moveTo>
                  <a:pt x="1648730" y="1087591"/>
                </a:moveTo>
                <a:lnTo>
                  <a:pt x="1647752" y="1088836"/>
                </a:lnTo>
                <a:lnTo>
                  <a:pt x="1648730" y="1087591"/>
                </a:lnTo>
                <a:close/>
              </a:path>
              <a:path w="2162809" h="2009775">
                <a:moveTo>
                  <a:pt x="1649666" y="1086400"/>
                </a:moveTo>
                <a:lnTo>
                  <a:pt x="1648730" y="1087591"/>
                </a:lnTo>
                <a:lnTo>
                  <a:pt x="1647845" y="1088836"/>
                </a:lnTo>
                <a:lnTo>
                  <a:pt x="1649666" y="1086400"/>
                </a:lnTo>
                <a:close/>
              </a:path>
              <a:path w="2162809" h="2009775">
                <a:moveTo>
                  <a:pt x="1855538" y="1008787"/>
                </a:moveTo>
                <a:lnTo>
                  <a:pt x="1704769" y="1008787"/>
                </a:lnTo>
                <a:lnTo>
                  <a:pt x="1703059" y="1011316"/>
                </a:lnTo>
                <a:lnTo>
                  <a:pt x="1648730" y="1087591"/>
                </a:lnTo>
                <a:lnTo>
                  <a:pt x="1649666" y="1086400"/>
                </a:lnTo>
                <a:lnTo>
                  <a:pt x="1805413" y="1086400"/>
                </a:lnTo>
                <a:lnTo>
                  <a:pt x="1809151" y="1081143"/>
                </a:lnTo>
                <a:lnTo>
                  <a:pt x="1855538" y="1008787"/>
                </a:lnTo>
                <a:close/>
              </a:path>
              <a:path w="2162809" h="2009775">
                <a:moveTo>
                  <a:pt x="1703871" y="1010049"/>
                </a:moveTo>
                <a:lnTo>
                  <a:pt x="1702971" y="1011316"/>
                </a:lnTo>
                <a:lnTo>
                  <a:pt x="1703871" y="1010049"/>
                </a:lnTo>
                <a:close/>
              </a:path>
              <a:path w="2162809" h="2009775">
                <a:moveTo>
                  <a:pt x="1704769" y="1008787"/>
                </a:moveTo>
                <a:lnTo>
                  <a:pt x="1703871" y="1010049"/>
                </a:lnTo>
                <a:lnTo>
                  <a:pt x="1703059" y="1011316"/>
                </a:lnTo>
                <a:lnTo>
                  <a:pt x="1704769" y="1008787"/>
                </a:lnTo>
                <a:close/>
              </a:path>
              <a:path w="2162809" h="2009775">
                <a:moveTo>
                  <a:pt x="1900194" y="928477"/>
                </a:moveTo>
                <a:lnTo>
                  <a:pt x="1756167" y="928477"/>
                </a:lnTo>
                <a:lnTo>
                  <a:pt x="1754576" y="931096"/>
                </a:lnTo>
                <a:lnTo>
                  <a:pt x="1703871" y="1010049"/>
                </a:lnTo>
                <a:lnTo>
                  <a:pt x="1704769" y="1008787"/>
                </a:lnTo>
                <a:lnTo>
                  <a:pt x="1855538" y="1008787"/>
                </a:lnTo>
                <a:lnTo>
                  <a:pt x="1863910" y="995729"/>
                </a:lnTo>
                <a:lnTo>
                  <a:pt x="1896883" y="938383"/>
                </a:lnTo>
                <a:lnTo>
                  <a:pt x="1900194" y="928477"/>
                </a:lnTo>
                <a:close/>
              </a:path>
              <a:path w="2162809" h="2009775">
                <a:moveTo>
                  <a:pt x="1755337" y="929772"/>
                </a:moveTo>
                <a:lnTo>
                  <a:pt x="1754488" y="931096"/>
                </a:lnTo>
                <a:lnTo>
                  <a:pt x="1755337" y="929772"/>
                </a:lnTo>
                <a:close/>
              </a:path>
              <a:path w="2162809" h="2009775">
                <a:moveTo>
                  <a:pt x="1756167" y="928477"/>
                </a:moveTo>
                <a:lnTo>
                  <a:pt x="1755337" y="929772"/>
                </a:lnTo>
                <a:lnTo>
                  <a:pt x="1754576" y="931096"/>
                </a:lnTo>
                <a:lnTo>
                  <a:pt x="1756167" y="928477"/>
                </a:lnTo>
                <a:close/>
              </a:path>
              <a:path w="2162809" h="2009775">
                <a:moveTo>
                  <a:pt x="1849571" y="843688"/>
                </a:moveTo>
                <a:lnTo>
                  <a:pt x="1825290" y="845424"/>
                </a:lnTo>
                <a:lnTo>
                  <a:pt x="1803431" y="856139"/>
                </a:lnTo>
                <a:lnTo>
                  <a:pt x="1786784" y="875079"/>
                </a:lnTo>
                <a:lnTo>
                  <a:pt x="1755337" y="929772"/>
                </a:lnTo>
                <a:lnTo>
                  <a:pt x="1756167" y="928477"/>
                </a:lnTo>
                <a:lnTo>
                  <a:pt x="1900194" y="928477"/>
                </a:lnTo>
                <a:lnTo>
                  <a:pt x="1904877" y="914469"/>
                </a:lnTo>
                <a:lnTo>
                  <a:pt x="1903140" y="890187"/>
                </a:lnTo>
                <a:lnTo>
                  <a:pt x="1892426" y="868329"/>
                </a:lnTo>
                <a:lnTo>
                  <a:pt x="1873486" y="851682"/>
                </a:lnTo>
                <a:lnTo>
                  <a:pt x="1849571" y="843688"/>
                </a:lnTo>
                <a:close/>
              </a:path>
              <a:path w="2162809" h="2009775">
                <a:moveTo>
                  <a:pt x="2110344" y="397714"/>
                </a:moveTo>
                <a:lnTo>
                  <a:pt x="1979636" y="397714"/>
                </a:lnTo>
                <a:lnTo>
                  <a:pt x="1979242" y="399247"/>
                </a:lnTo>
                <a:lnTo>
                  <a:pt x="1973179" y="421577"/>
                </a:lnTo>
                <a:lnTo>
                  <a:pt x="1971540" y="446740"/>
                </a:lnTo>
                <a:lnTo>
                  <a:pt x="1979404" y="469778"/>
                </a:lnTo>
                <a:lnTo>
                  <a:pt x="1995333" y="488186"/>
                </a:lnTo>
                <a:lnTo>
                  <a:pt x="2017889" y="499459"/>
                </a:lnTo>
                <a:lnTo>
                  <a:pt x="2043051" y="501098"/>
                </a:lnTo>
                <a:lnTo>
                  <a:pt x="2066089" y="493234"/>
                </a:lnTo>
                <a:lnTo>
                  <a:pt x="2084498" y="477305"/>
                </a:lnTo>
                <a:lnTo>
                  <a:pt x="2095770" y="454750"/>
                </a:lnTo>
                <a:lnTo>
                  <a:pt x="2102435" y="430123"/>
                </a:lnTo>
                <a:lnTo>
                  <a:pt x="2110344" y="397714"/>
                </a:lnTo>
                <a:close/>
              </a:path>
              <a:path w="2162809" h="2009775">
                <a:moveTo>
                  <a:pt x="1979436" y="398454"/>
                </a:moveTo>
                <a:lnTo>
                  <a:pt x="1979221" y="399247"/>
                </a:lnTo>
                <a:lnTo>
                  <a:pt x="1979436" y="398454"/>
                </a:lnTo>
                <a:close/>
              </a:path>
              <a:path w="2162809" h="2009775">
                <a:moveTo>
                  <a:pt x="2121193" y="350086"/>
                </a:moveTo>
                <a:lnTo>
                  <a:pt x="1991239" y="350086"/>
                </a:lnTo>
                <a:lnTo>
                  <a:pt x="1990882" y="351632"/>
                </a:lnTo>
                <a:lnTo>
                  <a:pt x="1979436" y="398454"/>
                </a:lnTo>
                <a:lnTo>
                  <a:pt x="1979636" y="397714"/>
                </a:lnTo>
                <a:lnTo>
                  <a:pt x="2110344" y="397714"/>
                </a:lnTo>
                <a:lnTo>
                  <a:pt x="2114807" y="379422"/>
                </a:lnTo>
                <a:lnTo>
                  <a:pt x="2121193" y="350086"/>
                </a:lnTo>
                <a:close/>
              </a:path>
              <a:path w="2162809" h="2009775">
                <a:moveTo>
                  <a:pt x="1991050" y="350861"/>
                </a:moveTo>
                <a:lnTo>
                  <a:pt x="1990862" y="351632"/>
                </a:lnTo>
                <a:lnTo>
                  <a:pt x="1991050" y="350861"/>
                </a:lnTo>
                <a:close/>
              </a:path>
              <a:path w="2162809" h="2009775">
                <a:moveTo>
                  <a:pt x="2130973" y="302014"/>
                </a:moveTo>
                <a:lnTo>
                  <a:pt x="2001683" y="302014"/>
                </a:lnTo>
                <a:lnTo>
                  <a:pt x="2001365" y="303573"/>
                </a:lnTo>
                <a:lnTo>
                  <a:pt x="1991050" y="350861"/>
                </a:lnTo>
                <a:lnTo>
                  <a:pt x="1991239" y="350086"/>
                </a:lnTo>
                <a:lnTo>
                  <a:pt x="2121193" y="350086"/>
                </a:lnTo>
                <a:lnTo>
                  <a:pt x="2125946" y="328251"/>
                </a:lnTo>
                <a:lnTo>
                  <a:pt x="2130973" y="302014"/>
                </a:lnTo>
                <a:close/>
              </a:path>
              <a:path w="2162809" h="2009775">
                <a:moveTo>
                  <a:pt x="2001515" y="302789"/>
                </a:moveTo>
                <a:lnTo>
                  <a:pt x="2001344" y="303573"/>
                </a:lnTo>
                <a:lnTo>
                  <a:pt x="2001515" y="302789"/>
                </a:lnTo>
                <a:close/>
              </a:path>
              <a:path w="2162809" h="2009775">
                <a:moveTo>
                  <a:pt x="2139667" y="253513"/>
                </a:moveTo>
                <a:lnTo>
                  <a:pt x="2010956" y="253513"/>
                </a:lnTo>
                <a:lnTo>
                  <a:pt x="2010675" y="255083"/>
                </a:lnTo>
                <a:lnTo>
                  <a:pt x="2001515" y="302789"/>
                </a:lnTo>
                <a:lnTo>
                  <a:pt x="2001683" y="302014"/>
                </a:lnTo>
                <a:lnTo>
                  <a:pt x="2130973" y="302014"/>
                </a:lnTo>
                <a:lnTo>
                  <a:pt x="2135837" y="276627"/>
                </a:lnTo>
                <a:lnTo>
                  <a:pt x="2139667" y="253513"/>
                </a:lnTo>
                <a:close/>
              </a:path>
              <a:path w="2162809" h="2009775">
                <a:moveTo>
                  <a:pt x="2010803" y="254308"/>
                </a:moveTo>
                <a:lnTo>
                  <a:pt x="2010655" y="255083"/>
                </a:lnTo>
                <a:lnTo>
                  <a:pt x="2010803" y="254308"/>
                </a:lnTo>
                <a:close/>
              </a:path>
              <a:path w="2162809" h="2009775">
                <a:moveTo>
                  <a:pt x="2147256" y="204598"/>
                </a:moveTo>
                <a:lnTo>
                  <a:pt x="2019039" y="204598"/>
                </a:lnTo>
                <a:lnTo>
                  <a:pt x="2018798" y="206178"/>
                </a:lnTo>
                <a:lnTo>
                  <a:pt x="2010803" y="254308"/>
                </a:lnTo>
                <a:lnTo>
                  <a:pt x="2010956" y="253513"/>
                </a:lnTo>
                <a:lnTo>
                  <a:pt x="2139667" y="253513"/>
                </a:lnTo>
                <a:lnTo>
                  <a:pt x="2144462" y="224569"/>
                </a:lnTo>
                <a:lnTo>
                  <a:pt x="2147256" y="204598"/>
                </a:lnTo>
                <a:close/>
              </a:path>
              <a:path w="2162809" h="2009775">
                <a:moveTo>
                  <a:pt x="2018909" y="205383"/>
                </a:moveTo>
                <a:lnTo>
                  <a:pt x="2018777" y="206178"/>
                </a:lnTo>
                <a:lnTo>
                  <a:pt x="2018909" y="205383"/>
                </a:lnTo>
                <a:close/>
              </a:path>
              <a:path w="2162809" h="2009775">
                <a:moveTo>
                  <a:pt x="2153726" y="155284"/>
                </a:moveTo>
                <a:lnTo>
                  <a:pt x="2025920" y="155284"/>
                </a:lnTo>
                <a:lnTo>
                  <a:pt x="2025718" y="156872"/>
                </a:lnTo>
                <a:lnTo>
                  <a:pt x="2018909" y="205383"/>
                </a:lnTo>
                <a:lnTo>
                  <a:pt x="2019039" y="204598"/>
                </a:lnTo>
                <a:lnTo>
                  <a:pt x="2147256" y="204598"/>
                </a:lnTo>
                <a:lnTo>
                  <a:pt x="2151805" y="172091"/>
                </a:lnTo>
                <a:lnTo>
                  <a:pt x="2153726" y="155284"/>
                </a:lnTo>
                <a:close/>
              </a:path>
              <a:path w="2162809" h="2009775">
                <a:moveTo>
                  <a:pt x="2025809" y="156077"/>
                </a:moveTo>
                <a:lnTo>
                  <a:pt x="2025698" y="156872"/>
                </a:lnTo>
                <a:lnTo>
                  <a:pt x="2025809" y="156077"/>
                </a:lnTo>
                <a:close/>
              </a:path>
              <a:path w="2162809" h="2009775">
                <a:moveTo>
                  <a:pt x="2159060" y="105586"/>
                </a:moveTo>
                <a:lnTo>
                  <a:pt x="2031580" y="105586"/>
                </a:lnTo>
                <a:lnTo>
                  <a:pt x="2031419" y="107181"/>
                </a:lnTo>
                <a:lnTo>
                  <a:pt x="2025809" y="156077"/>
                </a:lnTo>
                <a:lnTo>
                  <a:pt x="2025920" y="155284"/>
                </a:lnTo>
                <a:lnTo>
                  <a:pt x="2153726" y="155284"/>
                </a:lnTo>
                <a:lnTo>
                  <a:pt x="2157850" y="119213"/>
                </a:lnTo>
                <a:lnTo>
                  <a:pt x="2159060" y="105586"/>
                </a:lnTo>
                <a:close/>
              </a:path>
              <a:path w="2162809" h="2009775">
                <a:moveTo>
                  <a:pt x="2031492" y="106357"/>
                </a:moveTo>
                <a:lnTo>
                  <a:pt x="2031398" y="107181"/>
                </a:lnTo>
                <a:lnTo>
                  <a:pt x="2031492" y="106357"/>
                </a:lnTo>
                <a:close/>
              </a:path>
              <a:path w="2162809" h="2009775">
                <a:moveTo>
                  <a:pt x="2104687" y="0"/>
                </a:moveTo>
                <a:lnTo>
                  <a:pt x="2058316" y="14553"/>
                </a:lnTo>
                <a:lnTo>
                  <a:pt x="2035818" y="57633"/>
                </a:lnTo>
                <a:lnTo>
                  <a:pt x="2031492" y="106357"/>
                </a:lnTo>
                <a:lnTo>
                  <a:pt x="2031580" y="105586"/>
                </a:lnTo>
                <a:lnTo>
                  <a:pt x="2159060" y="105586"/>
                </a:lnTo>
                <a:lnTo>
                  <a:pt x="2162321" y="68867"/>
                </a:lnTo>
                <a:lnTo>
                  <a:pt x="2159537" y="43806"/>
                </a:lnTo>
                <a:lnTo>
                  <a:pt x="2147767" y="22497"/>
                </a:lnTo>
                <a:lnTo>
                  <a:pt x="2128865" y="7156"/>
                </a:lnTo>
                <a:lnTo>
                  <a:pt x="2104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6047" y="3008883"/>
            <a:ext cx="65424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0338" y="1146047"/>
            <a:ext cx="6733540" cy="451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"/>
            <a:ext cx="12192000" cy="6858000"/>
            <a:chOff x="0" y="1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10"/>
              <a:ext cx="12191975" cy="6857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3807"/>
              <a:ext cx="12188952" cy="45841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575038"/>
              <a:ext cx="9785985" cy="685800"/>
            </a:xfrm>
            <a:custGeom>
              <a:avLst/>
              <a:gdLst/>
              <a:ahLst/>
              <a:cxnLst/>
              <a:rect l="l" t="t" r="r" b="b"/>
              <a:pathLst>
                <a:path w="9785985" h="685800">
                  <a:moveTo>
                    <a:pt x="9785897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785897" y="685800"/>
                  </a:lnTo>
                  <a:lnTo>
                    <a:pt x="978589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892" y="5693155"/>
            <a:ext cx="7384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aseline="2430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400" spc="225" baseline="24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November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125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Priorities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0287" y="1783079"/>
            <a:ext cx="10634980" cy="3931920"/>
            <a:chOff x="780287" y="1783079"/>
            <a:chExt cx="10634980" cy="3931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287" y="1783079"/>
              <a:ext cx="10634471" cy="1249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199" y="1825624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287" y="2325623"/>
              <a:ext cx="10634471" cy="1249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8199" y="2369541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87" y="2871215"/>
              <a:ext cx="10634471" cy="121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8199" y="2913458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287" y="3413759"/>
              <a:ext cx="10634471" cy="124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199" y="3457375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87" y="3959351"/>
              <a:ext cx="10634471" cy="1219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8199" y="400129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287" y="4501895"/>
              <a:ext cx="10634471" cy="1249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8199" y="454521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87" y="5047488"/>
              <a:ext cx="10634471" cy="1219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199" y="5089127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287" y="5590031"/>
              <a:ext cx="10634471" cy="1249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38199" y="5633044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1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86460" y="1835403"/>
            <a:ext cx="1004125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Releas</a:t>
            </a:r>
            <a:r>
              <a:rPr lang="en-US" sz="160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nutrition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infographic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advocacy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messages</a:t>
            </a:r>
            <a:endParaRPr sz="1600" dirty="0">
              <a:latin typeface="Calibri"/>
              <a:cs typeface="Calibri"/>
            </a:endParaRPr>
          </a:p>
          <a:p>
            <a:pPr marL="12700" marR="1901189">
              <a:lnSpc>
                <a:spcPct val="222500"/>
              </a:lnSpc>
              <a:spcBef>
                <a:spcPts val="25"/>
              </a:spcBef>
            </a:pPr>
            <a:r>
              <a:rPr sz="1600" dirty="0">
                <a:latin typeface="Calibri"/>
                <a:cs typeface="Calibri"/>
              </a:rPr>
              <a:t>Working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SoP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specific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SOPs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BMS,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safe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supplementation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Wasting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management </a:t>
            </a:r>
            <a:r>
              <a:rPr sz="1600" dirty="0">
                <a:latin typeface="Calibri"/>
                <a:cs typeface="Calibri"/>
              </a:rPr>
              <a:t>Finaliz</a:t>
            </a:r>
            <a:r>
              <a:rPr lang="en-US" sz="1600" dirty="0">
                <a:latin typeface="Calibri"/>
                <a:cs typeface="Calibri"/>
              </a:rPr>
              <a:t>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lang="en-US" sz="1600" spc="-50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Partners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capacity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mapping/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Capacity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development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needs</a:t>
            </a:r>
            <a:endParaRPr sz="1600" dirty="0">
              <a:latin typeface="Calibri"/>
              <a:cs typeface="Calibri"/>
            </a:endParaRPr>
          </a:p>
          <a:p>
            <a:pPr marL="12700" marR="3094355">
              <a:lnSpc>
                <a:spcPts val="4300"/>
              </a:lnSpc>
              <a:spcBef>
                <a:spcPts val="509"/>
              </a:spcBef>
            </a:pPr>
            <a:r>
              <a:rPr sz="1600" dirty="0">
                <a:latin typeface="Calibri"/>
                <a:cs typeface="Calibri"/>
              </a:rPr>
              <a:t>Finalize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lang="en-US" sz="1600" dirty="0">
                <a:latin typeface="Calibri"/>
                <a:cs typeface="Calibri"/>
              </a:rPr>
              <a:t>ion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impact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current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situation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nutrition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Develop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</a:t>
            </a:r>
            <a:r>
              <a:rPr lang="en-US" sz="160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Nutrition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Partners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mapping-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4Ws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establishment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BMS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monitoring </a:t>
            </a:r>
            <a:r>
              <a:rPr sz="1600" spc="-10" dirty="0">
                <a:latin typeface="Calibri"/>
                <a:cs typeface="Calibri"/>
              </a:rPr>
              <a:t>system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222500"/>
              </a:lnSpc>
              <a:spcBef>
                <a:spcPts val="25"/>
              </a:spcBef>
            </a:pPr>
            <a:r>
              <a:rPr sz="1600" dirty="0">
                <a:latin typeface="Calibri"/>
                <a:cs typeface="Calibri"/>
              </a:rPr>
              <a:t>Further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strengthen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nutrition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coordination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maximized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partners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capacity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mobilize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resources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nutrition </a:t>
            </a:r>
            <a:r>
              <a:rPr sz="1600" dirty="0">
                <a:latin typeface="Calibri"/>
                <a:cs typeface="Calibri"/>
              </a:rPr>
              <a:t>Follow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nutrition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commodities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pipeline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status,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ensure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timely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delivery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nutrition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supplies.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303" y="766741"/>
            <a:ext cx="9514840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b="0" spc="95" dirty="0">
                <a:solidFill>
                  <a:srgbClr val="FFFFFF"/>
                </a:solidFill>
                <a:latin typeface="Calibri Light"/>
                <a:cs typeface="Calibri Light"/>
              </a:rPr>
              <a:t>Important</a:t>
            </a:r>
            <a:r>
              <a:rPr sz="3900" b="0" spc="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00" b="0" spc="85" dirty="0">
                <a:solidFill>
                  <a:srgbClr val="FFFFFF"/>
                </a:solidFill>
                <a:latin typeface="Calibri Light"/>
                <a:cs typeface="Calibri Light"/>
              </a:rPr>
              <a:t>matrixes/</a:t>
            </a:r>
            <a:r>
              <a:rPr sz="3900" b="0" spc="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00" b="0" spc="80" dirty="0">
                <a:solidFill>
                  <a:srgbClr val="FFFFFF"/>
                </a:solidFill>
                <a:latin typeface="Calibri Light"/>
                <a:cs typeface="Calibri Light"/>
              </a:rPr>
              <a:t>forms</a:t>
            </a:r>
            <a:r>
              <a:rPr sz="3900" b="0" spc="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00" b="0" spc="65" dirty="0">
                <a:solidFill>
                  <a:srgbClr val="FFFFFF"/>
                </a:solidFill>
                <a:latin typeface="Calibri Light"/>
                <a:cs typeface="Calibri Light"/>
              </a:rPr>
              <a:t>have</a:t>
            </a:r>
            <a:r>
              <a:rPr sz="3900" b="0" spc="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00" b="0" spc="100" dirty="0">
                <a:solidFill>
                  <a:srgbClr val="FFFFFF"/>
                </a:solidFill>
                <a:latin typeface="Calibri Light"/>
                <a:cs typeface="Calibri Light"/>
              </a:rPr>
              <a:t>been</a:t>
            </a:r>
            <a:r>
              <a:rPr sz="3900" b="0" spc="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00" b="0" spc="95" dirty="0">
                <a:solidFill>
                  <a:srgbClr val="FFFFFF"/>
                </a:solidFill>
                <a:latin typeface="Calibri Light"/>
                <a:cs typeface="Calibri Light"/>
              </a:rPr>
              <a:t>shared</a:t>
            </a:r>
            <a:endParaRPr sz="39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6277" y="2775097"/>
            <a:ext cx="1372235" cy="1372235"/>
            <a:chOff x="926277" y="2775097"/>
            <a:chExt cx="1372235" cy="1372235"/>
          </a:xfrm>
        </p:grpSpPr>
        <p:sp>
          <p:nvSpPr>
            <p:cNvPr id="4" name="object 4"/>
            <p:cNvSpPr/>
            <p:nvPr/>
          </p:nvSpPr>
          <p:spPr>
            <a:xfrm>
              <a:off x="926277" y="2775097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93" y="0"/>
                  </a:moveTo>
                  <a:lnTo>
                    <a:pt x="637002" y="1722"/>
                  </a:lnTo>
                  <a:lnTo>
                    <a:pt x="588941" y="6812"/>
                  </a:lnTo>
                  <a:lnTo>
                    <a:pt x="541925" y="15153"/>
                  </a:lnTo>
                  <a:lnTo>
                    <a:pt x="496072" y="26629"/>
                  </a:lnTo>
                  <a:lnTo>
                    <a:pt x="451496" y="41125"/>
                  </a:lnTo>
                  <a:lnTo>
                    <a:pt x="408315" y="58524"/>
                  </a:lnTo>
                  <a:lnTo>
                    <a:pt x="366643" y="78709"/>
                  </a:lnTo>
                  <a:lnTo>
                    <a:pt x="326598" y="101566"/>
                  </a:lnTo>
                  <a:lnTo>
                    <a:pt x="288295" y="126978"/>
                  </a:lnTo>
                  <a:lnTo>
                    <a:pt x="251851" y="154828"/>
                  </a:lnTo>
                  <a:lnTo>
                    <a:pt x="217380" y="185001"/>
                  </a:lnTo>
                  <a:lnTo>
                    <a:pt x="185001" y="217380"/>
                  </a:lnTo>
                  <a:lnTo>
                    <a:pt x="154828" y="251850"/>
                  </a:lnTo>
                  <a:lnTo>
                    <a:pt x="126978" y="288295"/>
                  </a:lnTo>
                  <a:lnTo>
                    <a:pt x="101566" y="326598"/>
                  </a:lnTo>
                  <a:lnTo>
                    <a:pt x="78709" y="366643"/>
                  </a:lnTo>
                  <a:lnTo>
                    <a:pt x="58524" y="408314"/>
                  </a:lnTo>
                  <a:lnTo>
                    <a:pt x="41125" y="451495"/>
                  </a:lnTo>
                  <a:lnTo>
                    <a:pt x="26629" y="496071"/>
                  </a:lnTo>
                  <a:lnTo>
                    <a:pt x="15153" y="541924"/>
                  </a:lnTo>
                  <a:lnTo>
                    <a:pt x="6812" y="588940"/>
                  </a:lnTo>
                  <a:lnTo>
                    <a:pt x="1722" y="637001"/>
                  </a:lnTo>
                  <a:lnTo>
                    <a:pt x="0" y="685991"/>
                  </a:lnTo>
                  <a:lnTo>
                    <a:pt x="1722" y="734982"/>
                  </a:lnTo>
                  <a:lnTo>
                    <a:pt x="6812" y="783043"/>
                  </a:lnTo>
                  <a:lnTo>
                    <a:pt x="15153" y="830059"/>
                  </a:lnTo>
                  <a:lnTo>
                    <a:pt x="26629" y="875912"/>
                  </a:lnTo>
                  <a:lnTo>
                    <a:pt x="41125" y="920488"/>
                  </a:lnTo>
                  <a:lnTo>
                    <a:pt x="58524" y="963669"/>
                  </a:lnTo>
                  <a:lnTo>
                    <a:pt x="78709" y="1005341"/>
                  </a:lnTo>
                  <a:lnTo>
                    <a:pt x="101566" y="1045386"/>
                  </a:lnTo>
                  <a:lnTo>
                    <a:pt x="126978" y="1083689"/>
                  </a:lnTo>
                  <a:lnTo>
                    <a:pt x="154828" y="1120133"/>
                  </a:lnTo>
                  <a:lnTo>
                    <a:pt x="185001" y="1154603"/>
                  </a:lnTo>
                  <a:lnTo>
                    <a:pt x="217380" y="1186983"/>
                  </a:lnTo>
                  <a:lnTo>
                    <a:pt x="251851" y="1217156"/>
                  </a:lnTo>
                  <a:lnTo>
                    <a:pt x="288295" y="1245006"/>
                  </a:lnTo>
                  <a:lnTo>
                    <a:pt x="326598" y="1270418"/>
                  </a:lnTo>
                  <a:lnTo>
                    <a:pt x="366643" y="1293274"/>
                  </a:lnTo>
                  <a:lnTo>
                    <a:pt x="408315" y="1313460"/>
                  </a:lnTo>
                  <a:lnTo>
                    <a:pt x="451496" y="1330859"/>
                  </a:lnTo>
                  <a:lnTo>
                    <a:pt x="496072" y="1345354"/>
                  </a:lnTo>
                  <a:lnTo>
                    <a:pt x="541925" y="1356831"/>
                  </a:lnTo>
                  <a:lnTo>
                    <a:pt x="588941" y="1365172"/>
                  </a:lnTo>
                  <a:lnTo>
                    <a:pt x="637002" y="1370262"/>
                  </a:lnTo>
                  <a:lnTo>
                    <a:pt x="685993" y="1371984"/>
                  </a:lnTo>
                  <a:lnTo>
                    <a:pt x="734983" y="1370262"/>
                  </a:lnTo>
                  <a:lnTo>
                    <a:pt x="783044" y="1365172"/>
                  </a:lnTo>
                  <a:lnTo>
                    <a:pt x="830059" y="1356831"/>
                  </a:lnTo>
                  <a:lnTo>
                    <a:pt x="875913" y="1345354"/>
                  </a:lnTo>
                  <a:lnTo>
                    <a:pt x="920488" y="1330859"/>
                  </a:lnTo>
                  <a:lnTo>
                    <a:pt x="963670" y="1313460"/>
                  </a:lnTo>
                  <a:lnTo>
                    <a:pt x="1005341" y="1293274"/>
                  </a:lnTo>
                  <a:lnTo>
                    <a:pt x="1045386" y="1270418"/>
                  </a:lnTo>
                  <a:lnTo>
                    <a:pt x="1083689" y="1245006"/>
                  </a:lnTo>
                  <a:lnTo>
                    <a:pt x="1120133" y="1217156"/>
                  </a:lnTo>
                  <a:lnTo>
                    <a:pt x="1154604" y="1186983"/>
                  </a:lnTo>
                  <a:lnTo>
                    <a:pt x="1186983" y="1154603"/>
                  </a:lnTo>
                  <a:lnTo>
                    <a:pt x="1217156" y="1120133"/>
                  </a:lnTo>
                  <a:lnTo>
                    <a:pt x="1245006" y="1083689"/>
                  </a:lnTo>
                  <a:lnTo>
                    <a:pt x="1270418" y="1045386"/>
                  </a:lnTo>
                  <a:lnTo>
                    <a:pt x="1293274" y="1005341"/>
                  </a:lnTo>
                  <a:lnTo>
                    <a:pt x="1313460" y="963669"/>
                  </a:lnTo>
                  <a:lnTo>
                    <a:pt x="1330859" y="920488"/>
                  </a:lnTo>
                  <a:lnTo>
                    <a:pt x="1345354" y="875912"/>
                  </a:lnTo>
                  <a:lnTo>
                    <a:pt x="1356831" y="830059"/>
                  </a:lnTo>
                  <a:lnTo>
                    <a:pt x="1365172" y="783043"/>
                  </a:lnTo>
                  <a:lnTo>
                    <a:pt x="1370262" y="734982"/>
                  </a:lnTo>
                  <a:lnTo>
                    <a:pt x="1371984" y="685991"/>
                  </a:lnTo>
                  <a:lnTo>
                    <a:pt x="1370262" y="637001"/>
                  </a:lnTo>
                  <a:lnTo>
                    <a:pt x="1365172" y="588940"/>
                  </a:lnTo>
                  <a:lnTo>
                    <a:pt x="1356831" y="541924"/>
                  </a:lnTo>
                  <a:lnTo>
                    <a:pt x="1345354" y="496071"/>
                  </a:lnTo>
                  <a:lnTo>
                    <a:pt x="1330859" y="451495"/>
                  </a:lnTo>
                  <a:lnTo>
                    <a:pt x="1313460" y="408314"/>
                  </a:lnTo>
                  <a:lnTo>
                    <a:pt x="1293274" y="366643"/>
                  </a:lnTo>
                  <a:lnTo>
                    <a:pt x="1270418" y="326598"/>
                  </a:lnTo>
                  <a:lnTo>
                    <a:pt x="1245006" y="288295"/>
                  </a:lnTo>
                  <a:lnTo>
                    <a:pt x="1217156" y="251850"/>
                  </a:lnTo>
                  <a:lnTo>
                    <a:pt x="1186983" y="217380"/>
                  </a:lnTo>
                  <a:lnTo>
                    <a:pt x="1154604" y="185001"/>
                  </a:lnTo>
                  <a:lnTo>
                    <a:pt x="1120133" y="154828"/>
                  </a:lnTo>
                  <a:lnTo>
                    <a:pt x="1083689" y="126978"/>
                  </a:lnTo>
                  <a:lnTo>
                    <a:pt x="1045386" y="101566"/>
                  </a:lnTo>
                  <a:lnTo>
                    <a:pt x="1005341" y="78709"/>
                  </a:lnTo>
                  <a:lnTo>
                    <a:pt x="963670" y="58524"/>
                  </a:lnTo>
                  <a:lnTo>
                    <a:pt x="920488" y="41125"/>
                  </a:lnTo>
                  <a:lnTo>
                    <a:pt x="875913" y="26629"/>
                  </a:lnTo>
                  <a:lnTo>
                    <a:pt x="830059" y="15153"/>
                  </a:lnTo>
                  <a:lnTo>
                    <a:pt x="783044" y="6812"/>
                  </a:lnTo>
                  <a:lnTo>
                    <a:pt x="734983" y="1722"/>
                  </a:lnTo>
                  <a:lnTo>
                    <a:pt x="68599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3060191"/>
              <a:ext cx="798576" cy="8016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79558" y="3094228"/>
            <a:ext cx="3212465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5"/>
              </a:spcBef>
            </a:pPr>
            <a:r>
              <a:rPr sz="2200" dirty="0">
                <a:latin typeface="Calibri"/>
                <a:cs typeface="Calibri"/>
              </a:rPr>
              <a:t>SoP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group </a:t>
            </a:r>
            <a:r>
              <a:rPr sz="2200" dirty="0">
                <a:latin typeface="Calibri"/>
                <a:cs typeface="Calibri"/>
              </a:rPr>
              <a:t>3Ws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database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89716" y="2775097"/>
            <a:ext cx="1372235" cy="1372235"/>
            <a:chOff x="6389716" y="2775097"/>
            <a:chExt cx="1372235" cy="1372235"/>
          </a:xfrm>
        </p:grpSpPr>
        <p:sp>
          <p:nvSpPr>
            <p:cNvPr id="8" name="object 8"/>
            <p:cNvSpPr/>
            <p:nvPr/>
          </p:nvSpPr>
          <p:spPr>
            <a:xfrm>
              <a:off x="6389716" y="2775097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91" y="0"/>
                  </a:moveTo>
                  <a:lnTo>
                    <a:pt x="637001" y="1722"/>
                  </a:lnTo>
                  <a:lnTo>
                    <a:pt x="588940" y="6812"/>
                  </a:lnTo>
                  <a:lnTo>
                    <a:pt x="541924" y="15153"/>
                  </a:lnTo>
                  <a:lnTo>
                    <a:pt x="496071" y="26629"/>
                  </a:lnTo>
                  <a:lnTo>
                    <a:pt x="451495" y="41125"/>
                  </a:lnTo>
                  <a:lnTo>
                    <a:pt x="408314" y="58524"/>
                  </a:lnTo>
                  <a:lnTo>
                    <a:pt x="366643" y="78709"/>
                  </a:lnTo>
                  <a:lnTo>
                    <a:pt x="326598" y="101566"/>
                  </a:lnTo>
                  <a:lnTo>
                    <a:pt x="288295" y="126978"/>
                  </a:lnTo>
                  <a:lnTo>
                    <a:pt x="251850" y="154828"/>
                  </a:lnTo>
                  <a:lnTo>
                    <a:pt x="217380" y="185001"/>
                  </a:lnTo>
                  <a:lnTo>
                    <a:pt x="185001" y="217380"/>
                  </a:lnTo>
                  <a:lnTo>
                    <a:pt x="154828" y="251850"/>
                  </a:lnTo>
                  <a:lnTo>
                    <a:pt x="126978" y="288295"/>
                  </a:lnTo>
                  <a:lnTo>
                    <a:pt x="101566" y="326598"/>
                  </a:lnTo>
                  <a:lnTo>
                    <a:pt x="78709" y="366643"/>
                  </a:lnTo>
                  <a:lnTo>
                    <a:pt x="58524" y="408314"/>
                  </a:lnTo>
                  <a:lnTo>
                    <a:pt x="41125" y="451495"/>
                  </a:lnTo>
                  <a:lnTo>
                    <a:pt x="26629" y="496071"/>
                  </a:lnTo>
                  <a:lnTo>
                    <a:pt x="15153" y="541924"/>
                  </a:lnTo>
                  <a:lnTo>
                    <a:pt x="6812" y="588940"/>
                  </a:lnTo>
                  <a:lnTo>
                    <a:pt x="1722" y="637001"/>
                  </a:lnTo>
                  <a:lnTo>
                    <a:pt x="0" y="685991"/>
                  </a:lnTo>
                  <a:lnTo>
                    <a:pt x="1722" y="734982"/>
                  </a:lnTo>
                  <a:lnTo>
                    <a:pt x="6812" y="783043"/>
                  </a:lnTo>
                  <a:lnTo>
                    <a:pt x="15153" y="830059"/>
                  </a:lnTo>
                  <a:lnTo>
                    <a:pt x="26629" y="875912"/>
                  </a:lnTo>
                  <a:lnTo>
                    <a:pt x="41125" y="920488"/>
                  </a:lnTo>
                  <a:lnTo>
                    <a:pt x="58524" y="963669"/>
                  </a:lnTo>
                  <a:lnTo>
                    <a:pt x="78709" y="1005341"/>
                  </a:lnTo>
                  <a:lnTo>
                    <a:pt x="101566" y="1045386"/>
                  </a:lnTo>
                  <a:lnTo>
                    <a:pt x="126978" y="1083689"/>
                  </a:lnTo>
                  <a:lnTo>
                    <a:pt x="154828" y="1120133"/>
                  </a:lnTo>
                  <a:lnTo>
                    <a:pt x="185001" y="1154603"/>
                  </a:lnTo>
                  <a:lnTo>
                    <a:pt x="217380" y="1186983"/>
                  </a:lnTo>
                  <a:lnTo>
                    <a:pt x="251850" y="1217156"/>
                  </a:lnTo>
                  <a:lnTo>
                    <a:pt x="288295" y="1245006"/>
                  </a:lnTo>
                  <a:lnTo>
                    <a:pt x="326598" y="1270418"/>
                  </a:lnTo>
                  <a:lnTo>
                    <a:pt x="366643" y="1293274"/>
                  </a:lnTo>
                  <a:lnTo>
                    <a:pt x="408314" y="1313460"/>
                  </a:lnTo>
                  <a:lnTo>
                    <a:pt x="451495" y="1330859"/>
                  </a:lnTo>
                  <a:lnTo>
                    <a:pt x="496071" y="1345354"/>
                  </a:lnTo>
                  <a:lnTo>
                    <a:pt x="541924" y="1356831"/>
                  </a:lnTo>
                  <a:lnTo>
                    <a:pt x="588940" y="1365172"/>
                  </a:lnTo>
                  <a:lnTo>
                    <a:pt x="637001" y="1370262"/>
                  </a:lnTo>
                  <a:lnTo>
                    <a:pt x="685991" y="1371984"/>
                  </a:lnTo>
                  <a:lnTo>
                    <a:pt x="734982" y="1370262"/>
                  </a:lnTo>
                  <a:lnTo>
                    <a:pt x="783043" y="1365172"/>
                  </a:lnTo>
                  <a:lnTo>
                    <a:pt x="830059" y="1356831"/>
                  </a:lnTo>
                  <a:lnTo>
                    <a:pt x="875912" y="1345354"/>
                  </a:lnTo>
                  <a:lnTo>
                    <a:pt x="920488" y="1330859"/>
                  </a:lnTo>
                  <a:lnTo>
                    <a:pt x="963669" y="1313460"/>
                  </a:lnTo>
                  <a:lnTo>
                    <a:pt x="1005341" y="1293274"/>
                  </a:lnTo>
                  <a:lnTo>
                    <a:pt x="1045386" y="1270418"/>
                  </a:lnTo>
                  <a:lnTo>
                    <a:pt x="1083689" y="1245006"/>
                  </a:lnTo>
                  <a:lnTo>
                    <a:pt x="1120133" y="1217156"/>
                  </a:lnTo>
                  <a:lnTo>
                    <a:pt x="1154603" y="1186983"/>
                  </a:lnTo>
                  <a:lnTo>
                    <a:pt x="1186983" y="1154603"/>
                  </a:lnTo>
                  <a:lnTo>
                    <a:pt x="1217156" y="1120133"/>
                  </a:lnTo>
                  <a:lnTo>
                    <a:pt x="1245006" y="1083689"/>
                  </a:lnTo>
                  <a:lnTo>
                    <a:pt x="1270418" y="1045386"/>
                  </a:lnTo>
                  <a:lnTo>
                    <a:pt x="1293274" y="1005341"/>
                  </a:lnTo>
                  <a:lnTo>
                    <a:pt x="1313460" y="963669"/>
                  </a:lnTo>
                  <a:lnTo>
                    <a:pt x="1330859" y="920488"/>
                  </a:lnTo>
                  <a:lnTo>
                    <a:pt x="1345354" y="875912"/>
                  </a:lnTo>
                  <a:lnTo>
                    <a:pt x="1356831" y="830059"/>
                  </a:lnTo>
                  <a:lnTo>
                    <a:pt x="1365172" y="783043"/>
                  </a:lnTo>
                  <a:lnTo>
                    <a:pt x="1370262" y="734982"/>
                  </a:lnTo>
                  <a:lnTo>
                    <a:pt x="1371984" y="685991"/>
                  </a:lnTo>
                  <a:lnTo>
                    <a:pt x="1370262" y="637001"/>
                  </a:lnTo>
                  <a:lnTo>
                    <a:pt x="1365172" y="588940"/>
                  </a:lnTo>
                  <a:lnTo>
                    <a:pt x="1356831" y="541924"/>
                  </a:lnTo>
                  <a:lnTo>
                    <a:pt x="1345354" y="496071"/>
                  </a:lnTo>
                  <a:lnTo>
                    <a:pt x="1330859" y="451495"/>
                  </a:lnTo>
                  <a:lnTo>
                    <a:pt x="1313460" y="408314"/>
                  </a:lnTo>
                  <a:lnTo>
                    <a:pt x="1293274" y="366643"/>
                  </a:lnTo>
                  <a:lnTo>
                    <a:pt x="1270418" y="326598"/>
                  </a:lnTo>
                  <a:lnTo>
                    <a:pt x="1245006" y="288295"/>
                  </a:lnTo>
                  <a:lnTo>
                    <a:pt x="1217156" y="251850"/>
                  </a:lnTo>
                  <a:lnTo>
                    <a:pt x="1186983" y="217380"/>
                  </a:lnTo>
                  <a:lnTo>
                    <a:pt x="1154603" y="185001"/>
                  </a:lnTo>
                  <a:lnTo>
                    <a:pt x="1120133" y="154828"/>
                  </a:lnTo>
                  <a:lnTo>
                    <a:pt x="1083689" y="126978"/>
                  </a:lnTo>
                  <a:lnTo>
                    <a:pt x="1045386" y="101566"/>
                  </a:lnTo>
                  <a:lnTo>
                    <a:pt x="1005341" y="78709"/>
                  </a:lnTo>
                  <a:lnTo>
                    <a:pt x="963669" y="58524"/>
                  </a:lnTo>
                  <a:lnTo>
                    <a:pt x="920488" y="41125"/>
                  </a:lnTo>
                  <a:lnTo>
                    <a:pt x="875912" y="26629"/>
                  </a:lnTo>
                  <a:lnTo>
                    <a:pt x="830059" y="15153"/>
                  </a:lnTo>
                  <a:lnTo>
                    <a:pt x="783043" y="6812"/>
                  </a:lnTo>
                  <a:lnTo>
                    <a:pt x="734982" y="1722"/>
                  </a:lnTo>
                  <a:lnTo>
                    <a:pt x="68599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19" y="3060191"/>
              <a:ext cx="798576" cy="8016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042998" y="3094228"/>
            <a:ext cx="3212465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5"/>
              </a:spcBef>
            </a:pPr>
            <a:r>
              <a:rPr sz="2200" dirty="0">
                <a:latin typeface="Calibri"/>
                <a:cs typeface="Calibri"/>
              </a:rPr>
              <a:t>SoP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20" dirty="0">
                <a:latin typeface="Calibri"/>
                <a:cs typeface="Calibri"/>
              </a:rPr>
              <a:t> group </a:t>
            </a:r>
            <a:r>
              <a:rPr sz="2200" dirty="0">
                <a:latin typeface="Calibri"/>
                <a:cs typeface="Calibri"/>
              </a:rPr>
              <a:t>contact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list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26277" y="4774280"/>
            <a:ext cx="1372235" cy="1372235"/>
            <a:chOff x="926277" y="4774280"/>
            <a:chExt cx="1372235" cy="1372235"/>
          </a:xfrm>
        </p:grpSpPr>
        <p:sp>
          <p:nvSpPr>
            <p:cNvPr id="12" name="object 12"/>
            <p:cNvSpPr/>
            <p:nvPr/>
          </p:nvSpPr>
          <p:spPr>
            <a:xfrm>
              <a:off x="926277" y="4774280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93" y="0"/>
                  </a:moveTo>
                  <a:lnTo>
                    <a:pt x="637002" y="1722"/>
                  </a:lnTo>
                  <a:lnTo>
                    <a:pt x="588941" y="6812"/>
                  </a:lnTo>
                  <a:lnTo>
                    <a:pt x="541925" y="15153"/>
                  </a:lnTo>
                  <a:lnTo>
                    <a:pt x="496072" y="26629"/>
                  </a:lnTo>
                  <a:lnTo>
                    <a:pt x="451496" y="41125"/>
                  </a:lnTo>
                  <a:lnTo>
                    <a:pt x="408315" y="58524"/>
                  </a:lnTo>
                  <a:lnTo>
                    <a:pt x="366643" y="78709"/>
                  </a:lnTo>
                  <a:lnTo>
                    <a:pt x="326598" y="101566"/>
                  </a:lnTo>
                  <a:lnTo>
                    <a:pt x="288295" y="126978"/>
                  </a:lnTo>
                  <a:lnTo>
                    <a:pt x="251851" y="154828"/>
                  </a:lnTo>
                  <a:lnTo>
                    <a:pt x="217380" y="185001"/>
                  </a:lnTo>
                  <a:lnTo>
                    <a:pt x="185001" y="217380"/>
                  </a:lnTo>
                  <a:lnTo>
                    <a:pt x="154828" y="251850"/>
                  </a:lnTo>
                  <a:lnTo>
                    <a:pt x="126978" y="288295"/>
                  </a:lnTo>
                  <a:lnTo>
                    <a:pt x="101566" y="326598"/>
                  </a:lnTo>
                  <a:lnTo>
                    <a:pt x="78709" y="366643"/>
                  </a:lnTo>
                  <a:lnTo>
                    <a:pt x="58524" y="408314"/>
                  </a:lnTo>
                  <a:lnTo>
                    <a:pt x="41125" y="451495"/>
                  </a:lnTo>
                  <a:lnTo>
                    <a:pt x="26629" y="496071"/>
                  </a:lnTo>
                  <a:lnTo>
                    <a:pt x="15153" y="541924"/>
                  </a:lnTo>
                  <a:lnTo>
                    <a:pt x="6812" y="588940"/>
                  </a:lnTo>
                  <a:lnTo>
                    <a:pt x="1722" y="637001"/>
                  </a:lnTo>
                  <a:lnTo>
                    <a:pt x="0" y="685991"/>
                  </a:lnTo>
                  <a:lnTo>
                    <a:pt x="1722" y="734982"/>
                  </a:lnTo>
                  <a:lnTo>
                    <a:pt x="6812" y="783043"/>
                  </a:lnTo>
                  <a:lnTo>
                    <a:pt x="15153" y="830058"/>
                  </a:lnTo>
                  <a:lnTo>
                    <a:pt x="26629" y="875912"/>
                  </a:lnTo>
                  <a:lnTo>
                    <a:pt x="41125" y="920487"/>
                  </a:lnTo>
                  <a:lnTo>
                    <a:pt x="58524" y="963669"/>
                  </a:lnTo>
                  <a:lnTo>
                    <a:pt x="78709" y="1005340"/>
                  </a:lnTo>
                  <a:lnTo>
                    <a:pt x="101566" y="1045385"/>
                  </a:lnTo>
                  <a:lnTo>
                    <a:pt x="126978" y="1083688"/>
                  </a:lnTo>
                  <a:lnTo>
                    <a:pt x="154828" y="1120133"/>
                  </a:lnTo>
                  <a:lnTo>
                    <a:pt x="185001" y="1154603"/>
                  </a:lnTo>
                  <a:lnTo>
                    <a:pt x="217380" y="1186983"/>
                  </a:lnTo>
                  <a:lnTo>
                    <a:pt x="251851" y="1217156"/>
                  </a:lnTo>
                  <a:lnTo>
                    <a:pt x="288295" y="1245006"/>
                  </a:lnTo>
                  <a:lnTo>
                    <a:pt x="326598" y="1270417"/>
                  </a:lnTo>
                  <a:lnTo>
                    <a:pt x="366643" y="1293274"/>
                  </a:lnTo>
                  <a:lnTo>
                    <a:pt x="408315" y="1313460"/>
                  </a:lnTo>
                  <a:lnTo>
                    <a:pt x="451496" y="1330858"/>
                  </a:lnTo>
                  <a:lnTo>
                    <a:pt x="496072" y="1345354"/>
                  </a:lnTo>
                  <a:lnTo>
                    <a:pt x="541925" y="1356831"/>
                  </a:lnTo>
                  <a:lnTo>
                    <a:pt x="588941" y="1365172"/>
                  </a:lnTo>
                  <a:lnTo>
                    <a:pt x="637002" y="1370262"/>
                  </a:lnTo>
                  <a:lnTo>
                    <a:pt x="685993" y="1371984"/>
                  </a:lnTo>
                  <a:lnTo>
                    <a:pt x="734983" y="1370262"/>
                  </a:lnTo>
                  <a:lnTo>
                    <a:pt x="783044" y="1365172"/>
                  </a:lnTo>
                  <a:lnTo>
                    <a:pt x="830059" y="1356831"/>
                  </a:lnTo>
                  <a:lnTo>
                    <a:pt x="875913" y="1345354"/>
                  </a:lnTo>
                  <a:lnTo>
                    <a:pt x="920488" y="1330858"/>
                  </a:lnTo>
                  <a:lnTo>
                    <a:pt x="963670" y="1313460"/>
                  </a:lnTo>
                  <a:lnTo>
                    <a:pt x="1005341" y="1293274"/>
                  </a:lnTo>
                  <a:lnTo>
                    <a:pt x="1045386" y="1270417"/>
                  </a:lnTo>
                  <a:lnTo>
                    <a:pt x="1083689" y="1245006"/>
                  </a:lnTo>
                  <a:lnTo>
                    <a:pt x="1120133" y="1217156"/>
                  </a:lnTo>
                  <a:lnTo>
                    <a:pt x="1154604" y="1186983"/>
                  </a:lnTo>
                  <a:lnTo>
                    <a:pt x="1186983" y="1154603"/>
                  </a:lnTo>
                  <a:lnTo>
                    <a:pt x="1217156" y="1120133"/>
                  </a:lnTo>
                  <a:lnTo>
                    <a:pt x="1245006" y="1083688"/>
                  </a:lnTo>
                  <a:lnTo>
                    <a:pt x="1270418" y="1045385"/>
                  </a:lnTo>
                  <a:lnTo>
                    <a:pt x="1293274" y="1005340"/>
                  </a:lnTo>
                  <a:lnTo>
                    <a:pt x="1313460" y="963669"/>
                  </a:lnTo>
                  <a:lnTo>
                    <a:pt x="1330859" y="920487"/>
                  </a:lnTo>
                  <a:lnTo>
                    <a:pt x="1345354" y="875912"/>
                  </a:lnTo>
                  <a:lnTo>
                    <a:pt x="1356831" y="830058"/>
                  </a:lnTo>
                  <a:lnTo>
                    <a:pt x="1365172" y="783043"/>
                  </a:lnTo>
                  <a:lnTo>
                    <a:pt x="1370262" y="734982"/>
                  </a:lnTo>
                  <a:lnTo>
                    <a:pt x="1371984" y="685991"/>
                  </a:lnTo>
                  <a:lnTo>
                    <a:pt x="1370262" y="637001"/>
                  </a:lnTo>
                  <a:lnTo>
                    <a:pt x="1365172" y="588940"/>
                  </a:lnTo>
                  <a:lnTo>
                    <a:pt x="1356831" y="541924"/>
                  </a:lnTo>
                  <a:lnTo>
                    <a:pt x="1345354" y="496071"/>
                  </a:lnTo>
                  <a:lnTo>
                    <a:pt x="1330859" y="451495"/>
                  </a:lnTo>
                  <a:lnTo>
                    <a:pt x="1313460" y="408314"/>
                  </a:lnTo>
                  <a:lnTo>
                    <a:pt x="1293274" y="366643"/>
                  </a:lnTo>
                  <a:lnTo>
                    <a:pt x="1270418" y="326598"/>
                  </a:lnTo>
                  <a:lnTo>
                    <a:pt x="1245006" y="288295"/>
                  </a:lnTo>
                  <a:lnTo>
                    <a:pt x="1217156" y="251850"/>
                  </a:lnTo>
                  <a:lnTo>
                    <a:pt x="1186983" y="217380"/>
                  </a:lnTo>
                  <a:lnTo>
                    <a:pt x="1154604" y="185001"/>
                  </a:lnTo>
                  <a:lnTo>
                    <a:pt x="1120133" y="154828"/>
                  </a:lnTo>
                  <a:lnTo>
                    <a:pt x="1083689" y="126978"/>
                  </a:lnTo>
                  <a:lnTo>
                    <a:pt x="1045386" y="101566"/>
                  </a:lnTo>
                  <a:lnTo>
                    <a:pt x="1005341" y="78709"/>
                  </a:lnTo>
                  <a:lnTo>
                    <a:pt x="963670" y="58524"/>
                  </a:lnTo>
                  <a:lnTo>
                    <a:pt x="920488" y="41125"/>
                  </a:lnTo>
                  <a:lnTo>
                    <a:pt x="875913" y="26629"/>
                  </a:lnTo>
                  <a:lnTo>
                    <a:pt x="830059" y="15153"/>
                  </a:lnTo>
                  <a:lnTo>
                    <a:pt x="783044" y="6812"/>
                  </a:lnTo>
                  <a:lnTo>
                    <a:pt x="734983" y="1722"/>
                  </a:lnTo>
                  <a:lnTo>
                    <a:pt x="6859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04" y="5059680"/>
              <a:ext cx="798576" cy="79857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579558" y="4752340"/>
            <a:ext cx="3246120" cy="13912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35"/>
              </a:spcBef>
            </a:pPr>
            <a:r>
              <a:rPr sz="2200" dirty="0">
                <a:latin typeface="Calibri"/>
                <a:cs typeface="Calibri"/>
              </a:rPr>
              <a:t>SoP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20" dirty="0">
                <a:latin typeface="Calibri"/>
                <a:cs typeface="Calibri"/>
              </a:rPr>
              <a:t> group </a:t>
            </a:r>
            <a:r>
              <a:rPr sz="2200" dirty="0">
                <a:latin typeface="Calibri"/>
                <a:cs typeface="Calibri"/>
              </a:rPr>
              <a:t>capacity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mapping</a:t>
            </a:r>
            <a:r>
              <a:rPr sz="2200" spc="-10" dirty="0">
                <a:latin typeface="Calibri"/>
                <a:cs typeface="Calibri"/>
              </a:rPr>
              <a:t> matrix </a:t>
            </a:r>
            <a:r>
              <a:rPr sz="2200" dirty="0">
                <a:latin typeface="Calibri"/>
                <a:cs typeface="Calibri"/>
              </a:rPr>
              <a:t>(capacity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strengthen+ Supplies)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89716" y="4774280"/>
            <a:ext cx="1372235" cy="1372235"/>
            <a:chOff x="6389716" y="4774280"/>
            <a:chExt cx="1372235" cy="1372235"/>
          </a:xfrm>
        </p:grpSpPr>
        <p:sp>
          <p:nvSpPr>
            <p:cNvPr id="16" name="object 16"/>
            <p:cNvSpPr/>
            <p:nvPr/>
          </p:nvSpPr>
          <p:spPr>
            <a:xfrm>
              <a:off x="6389716" y="4774280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91" y="0"/>
                  </a:moveTo>
                  <a:lnTo>
                    <a:pt x="637001" y="1722"/>
                  </a:lnTo>
                  <a:lnTo>
                    <a:pt x="588940" y="6812"/>
                  </a:lnTo>
                  <a:lnTo>
                    <a:pt x="541924" y="15153"/>
                  </a:lnTo>
                  <a:lnTo>
                    <a:pt x="496071" y="26629"/>
                  </a:lnTo>
                  <a:lnTo>
                    <a:pt x="451495" y="41125"/>
                  </a:lnTo>
                  <a:lnTo>
                    <a:pt x="408314" y="58524"/>
                  </a:lnTo>
                  <a:lnTo>
                    <a:pt x="366643" y="78709"/>
                  </a:lnTo>
                  <a:lnTo>
                    <a:pt x="326598" y="101566"/>
                  </a:lnTo>
                  <a:lnTo>
                    <a:pt x="288295" y="126978"/>
                  </a:lnTo>
                  <a:lnTo>
                    <a:pt x="251850" y="154828"/>
                  </a:lnTo>
                  <a:lnTo>
                    <a:pt x="217380" y="185001"/>
                  </a:lnTo>
                  <a:lnTo>
                    <a:pt x="185001" y="217380"/>
                  </a:lnTo>
                  <a:lnTo>
                    <a:pt x="154828" y="251850"/>
                  </a:lnTo>
                  <a:lnTo>
                    <a:pt x="126978" y="288295"/>
                  </a:lnTo>
                  <a:lnTo>
                    <a:pt x="101566" y="326598"/>
                  </a:lnTo>
                  <a:lnTo>
                    <a:pt x="78709" y="366643"/>
                  </a:lnTo>
                  <a:lnTo>
                    <a:pt x="58524" y="408314"/>
                  </a:lnTo>
                  <a:lnTo>
                    <a:pt x="41125" y="451495"/>
                  </a:lnTo>
                  <a:lnTo>
                    <a:pt x="26629" y="496071"/>
                  </a:lnTo>
                  <a:lnTo>
                    <a:pt x="15153" y="541924"/>
                  </a:lnTo>
                  <a:lnTo>
                    <a:pt x="6812" y="588940"/>
                  </a:lnTo>
                  <a:lnTo>
                    <a:pt x="1722" y="637001"/>
                  </a:lnTo>
                  <a:lnTo>
                    <a:pt x="0" y="685991"/>
                  </a:lnTo>
                  <a:lnTo>
                    <a:pt x="1722" y="734982"/>
                  </a:lnTo>
                  <a:lnTo>
                    <a:pt x="6812" y="783043"/>
                  </a:lnTo>
                  <a:lnTo>
                    <a:pt x="15153" y="830058"/>
                  </a:lnTo>
                  <a:lnTo>
                    <a:pt x="26629" y="875912"/>
                  </a:lnTo>
                  <a:lnTo>
                    <a:pt x="41125" y="920487"/>
                  </a:lnTo>
                  <a:lnTo>
                    <a:pt x="58524" y="963669"/>
                  </a:lnTo>
                  <a:lnTo>
                    <a:pt x="78709" y="1005340"/>
                  </a:lnTo>
                  <a:lnTo>
                    <a:pt x="101566" y="1045385"/>
                  </a:lnTo>
                  <a:lnTo>
                    <a:pt x="126978" y="1083688"/>
                  </a:lnTo>
                  <a:lnTo>
                    <a:pt x="154828" y="1120133"/>
                  </a:lnTo>
                  <a:lnTo>
                    <a:pt x="185001" y="1154603"/>
                  </a:lnTo>
                  <a:lnTo>
                    <a:pt x="217380" y="1186983"/>
                  </a:lnTo>
                  <a:lnTo>
                    <a:pt x="251850" y="1217156"/>
                  </a:lnTo>
                  <a:lnTo>
                    <a:pt x="288295" y="1245006"/>
                  </a:lnTo>
                  <a:lnTo>
                    <a:pt x="326598" y="1270417"/>
                  </a:lnTo>
                  <a:lnTo>
                    <a:pt x="366643" y="1293274"/>
                  </a:lnTo>
                  <a:lnTo>
                    <a:pt x="408314" y="1313460"/>
                  </a:lnTo>
                  <a:lnTo>
                    <a:pt x="451495" y="1330858"/>
                  </a:lnTo>
                  <a:lnTo>
                    <a:pt x="496071" y="1345354"/>
                  </a:lnTo>
                  <a:lnTo>
                    <a:pt x="541924" y="1356831"/>
                  </a:lnTo>
                  <a:lnTo>
                    <a:pt x="588940" y="1365172"/>
                  </a:lnTo>
                  <a:lnTo>
                    <a:pt x="637001" y="1370262"/>
                  </a:lnTo>
                  <a:lnTo>
                    <a:pt x="685991" y="1371984"/>
                  </a:lnTo>
                  <a:lnTo>
                    <a:pt x="734982" y="1370262"/>
                  </a:lnTo>
                  <a:lnTo>
                    <a:pt x="783043" y="1365172"/>
                  </a:lnTo>
                  <a:lnTo>
                    <a:pt x="830059" y="1356831"/>
                  </a:lnTo>
                  <a:lnTo>
                    <a:pt x="875912" y="1345354"/>
                  </a:lnTo>
                  <a:lnTo>
                    <a:pt x="920488" y="1330858"/>
                  </a:lnTo>
                  <a:lnTo>
                    <a:pt x="963669" y="1313460"/>
                  </a:lnTo>
                  <a:lnTo>
                    <a:pt x="1005341" y="1293274"/>
                  </a:lnTo>
                  <a:lnTo>
                    <a:pt x="1045386" y="1270417"/>
                  </a:lnTo>
                  <a:lnTo>
                    <a:pt x="1083689" y="1245006"/>
                  </a:lnTo>
                  <a:lnTo>
                    <a:pt x="1120133" y="1217156"/>
                  </a:lnTo>
                  <a:lnTo>
                    <a:pt x="1154603" y="1186983"/>
                  </a:lnTo>
                  <a:lnTo>
                    <a:pt x="1186983" y="1154603"/>
                  </a:lnTo>
                  <a:lnTo>
                    <a:pt x="1217156" y="1120133"/>
                  </a:lnTo>
                  <a:lnTo>
                    <a:pt x="1245006" y="1083688"/>
                  </a:lnTo>
                  <a:lnTo>
                    <a:pt x="1270418" y="1045385"/>
                  </a:lnTo>
                  <a:lnTo>
                    <a:pt x="1293274" y="1005340"/>
                  </a:lnTo>
                  <a:lnTo>
                    <a:pt x="1313460" y="963669"/>
                  </a:lnTo>
                  <a:lnTo>
                    <a:pt x="1330859" y="920487"/>
                  </a:lnTo>
                  <a:lnTo>
                    <a:pt x="1345354" y="875912"/>
                  </a:lnTo>
                  <a:lnTo>
                    <a:pt x="1356831" y="830058"/>
                  </a:lnTo>
                  <a:lnTo>
                    <a:pt x="1365172" y="783043"/>
                  </a:lnTo>
                  <a:lnTo>
                    <a:pt x="1370262" y="734982"/>
                  </a:lnTo>
                  <a:lnTo>
                    <a:pt x="1371984" y="685991"/>
                  </a:lnTo>
                  <a:lnTo>
                    <a:pt x="1370262" y="637001"/>
                  </a:lnTo>
                  <a:lnTo>
                    <a:pt x="1365172" y="588940"/>
                  </a:lnTo>
                  <a:lnTo>
                    <a:pt x="1356831" y="541924"/>
                  </a:lnTo>
                  <a:lnTo>
                    <a:pt x="1345354" y="496071"/>
                  </a:lnTo>
                  <a:lnTo>
                    <a:pt x="1330859" y="451495"/>
                  </a:lnTo>
                  <a:lnTo>
                    <a:pt x="1313460" y="408314"/>
                  </a:lnTo>
                  <a:lnTo>
                    <a:pt x="1293274" y="366643"/>
                  </a:lnTo>
                  <a:lnTo>
                    <a:pt x="1270418" y="326598"/>
                  </a:lnTo>
                  <a:lnTo>
                    <a:pt x="1245006" y="288295"/>
                  </a:lnTo>
                  <a:lnTo>
                    <a:pt x="1217156" y="251850"/>
                  </a:lnTo>
                  <a:lnTo>
                    <a:pt x="1186983" y="217380"/>
                  </a:lnTo>
                  <a:lnTo>
                    <a:pt x="1154603" y="185001"/>
                  </a:lnTo>
                  <a:lnTo>
                    <a:pt x="1120133" y="154828"/>
                  </a:lnTo>
                  <a:lnTo>
                    <a:pt x="1083689" y="126978"/>
                  </a:lnTo>
                  <a:lnTo>
                    <a:pt x="1045386" y="101566"/>
                  </a:lnTo>
                  <a:lnTo>
                    <a:pt x="1005341" y="78709"/>
                  </a:lnTo>
                  <a:lnTo>
                    <a:pt x="963669" y="58524"/>
                  </a:lnTo>
                  <a:lnTo>
                    <a:pt x="920488" y="41125"/>
                  </a:lnTo>
                  <a:lnTo>
                    <a:pt x="875912" y="26629"/>
                  </a:lnTo>
                  <a:lnTo>
                    <a:pt x="830059" y="15153"/>
                  </a:lnTo>
                  <a:lnTo>
                    <a:pt x="783043" y="6812"/>
                  </a:lnTo>
                  <a:lnTo>
                    <a:pt x="734982" y="1722"/>
                  </a:lnTo>
                  <a:lnTo>
                    <a:pt x="685991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119" y="5059680"/>
              <a:ext cx="798576" cy="7985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042998" y="4923028"/>
            <a:ext cx="3212465" cy="10464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2200" dirty="0">
                <a:latin typeface="Calibri"/>
                <a:cs typeface="Calibri"/>
              </a:rPr>
              <a:t>SoP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20" dirty="0">
                <a:latin typeface="Calibri"/>
                <a:cs typeface="Calibri"/>
              </a:rPr>
              <a:t> group </a:t>
            </a:r>
            <a:r>
              <a:rPr sz="2200" dirty="0">
                <a:latin typeface="Calibri"/>
                <a:cs typeface="Calibri"/>
              </a:rPr>
              <a:t>BMS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code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violation </a:t>
            </a:r>
            <a:r>
              <a:rPr sz="2200" dirty="0">
                <a:latin typeface="Calibri"/>
                <a:cs typeface="Calibri"/>
              </a:rPr>
              <a:t>reporting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form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41775" cy="6858000"/>
            <a:chOff x="0" y="0"/>
            <a:chExt cx="4041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4040742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99359"/>
              <a:ext cx="4041648" cy="4358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0"/>
              <a:ext cx="3584448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68095"/>
              <a:ext cx="3709416" cy="48097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806" y="1054100"/>
            <a:ext cx="2638425" cy="20586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520"/>
              </a:spcBef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Nutrition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WG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infographics 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be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released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today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9370" y="88369"/>
            <a:ext cx="4798408" cy="67619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39846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b="0" spc="85" dirty="0">
                <a:latin typeface="Calibri Light"/>
                <a:cs typeface="Calibri Light"/>
              </a:rPr>
              <a:t>Partners</a:t>
            </a:r>
            <a:r>
              <a:rPr sz="4300" b="0" spc="140" dirty="0">
                <a:latin typeface="Calibri Light"/>
                <a:cs typeface="Calibri Light"/>
              </a:rPr>
              <a:t> </a:t>
            </a:r>
            <a:r>
              <a:rPr sz="4300" b="0" spc="90" dirty="0">
                <a:latin typeface="Calibri Light"/>
                <a:cs typeface="Calibri Light"/>
              </a:rPr>
              <a:t>updates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83588"/>
            <a:ext cx="10298430" cy="36783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marR="680085" indent="-228600">
              <a:lnSpc>
                <a:spcPct val="791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MOH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technical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developing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simplified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SoP </a:t>
            </a:r>
            <a:r>
              <a:rPr sz="2200" dirty="0">
                <a:latin typeface="Calibri"/>
                <a:cs typeface="Calibri"/>
              </a:rPr>
              <a:t>guidelines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hide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response.</a:t>
            </a:r>
            <a:endParaRPr sz="2200" dirty="0">
              <a:latin typeface="Calibri"/>
              <a:cs typeface="Calibri"/>
            </a:endParaRPr>
          </a:p>
          <a:p>
            <a:pPr marL="241300" marR="137160" indent="-228600">
              <a:lnSpc>
                <a:spcPct val="795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UNRWA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en-US" sz="2200" spc="-50" dirty="0">
                <a:latin typeface="Calibri"/>
                <a:cs typeface="Calibri"/>
              </a:rPr>
              <a:t>a </a:t>
            </a:r>
            <a:r>
              <a:rPr sz="2200" dirty="0">
                <a:latin typeface="Calibri"/>
                <a:cs typeface="Calibri"/>
              </a:rPr>
              <a:t>90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interventions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group,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interventions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provision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(details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quantities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shared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later)</a:t>
            </a:r>
            <a:endParaRPr sz="2200" dirty="0">
              <a:latin typeface="Calibri"/>
              <a:cs typeface="Calibri"/>
            </a:endParaRPr>
          </a:p>
          <a:p>
            <a:pPr marL="241300" marR="18415" indent="-228600">
              <a:lnSpc>
                <a:spcPct val="818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WFP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managed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Gaza,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planning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introduce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special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nutritious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age-appropriate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mothers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(details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quantities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shared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later)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1825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UNICEF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managed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secure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quantities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RUTF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procuring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needed </a:t>
            </a:r>
            <a:r>
              <a:rPr sz="2200" dirty="0">
                <a:latin typeface="Calibri"/>
                <a:cs typeface="Calibri"/>
              </a:rPr>
              <a:t>quantities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RUIF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baches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address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non-breastfed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infant.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UNICEF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working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preventive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curative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interventions,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UNICEF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lang="en-US" sz="2200" spc="-40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interest</a:t>
            </a:r>
            <a:r>
              <a:rPr lang="en-US" sz="2200" dirty="0">
                <a:latin typeface="Calibri"/>
                <a:cs typeface="Calibri"/>
              </a:rPr>
              <a:t>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partnerships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strengthen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delivery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capacities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1921" y="111251"/>
            <a:ext cx="4698365" cy="267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ts val="5710"/>
              </a:lnSpc>
              <a:spcBef>
                <a:spcPts val="100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We</a:t>
            </a:r>
            <a:r>
              <a:rPr sz="5600" b="1" spc="-10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need</a:t>
            </a:r>
            <a:r>
              <a:rPr sz="5600" b="1" spc="-10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to</a:t>
            </a:r>
            <a:r>
              <a:rPr sz="5600" b="1" spc="-9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70AD47"/>
                </a:solidFill>
                <a:latin typeface="Calibri"/>
                <a:cs typeface="Calibri"/>
              </a:rPr>
              <a:t>act</a:t>
            </a:r>
            <a:endParaRPr sz="5600">
              <a:latin typeface="Calibri"/>
              <a:cs typeface="Calibri"/>
            </a:endParaRPr>
          </a:p>
          <a:p>
            <a:pPr marL="110489">
              <a:lnSpc>
                <a:spcPts val="4705"/>
              </a:lnSpc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immediately</a:t>
            </a:r>
            <a:r>
              <a:rPr sz="5600" b="1" spc="-18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70AD47"/>
                </a:solidFill>
                <a:latin typeface="Calibri"/>
                <a:cs typeface="Calibri"/>
              </a:rPr>
              <a:t>to</a:t>
            </a:r>
            <a:endParaRPr sz="5600">
              <a:latin typeface="Calibri"/>
              <a:cs typeface="Calibri"/>
            </a:endParaRPr>
          </a:p>
          <a:p>
            <a:pPr marL="12700" marR="5080" indent="63500">
              <a:lnSpc>
                <a:spcPct val="70000"/>
              </a:lnSpc>
              <a:spcBef>
                <a:spcPts val="1005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prevent</a:t>
            </a:r>
            <a:r>
              <a:rPr sz="5600" b="1" spc="-225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10" dirty="0">
                <a:solidFill>
                  <a:srgbClr val="70AD47"/>
                </a:solidFill>
                <a:latin typeface="Calibri"/>
                <a:cs typeface="Calibri"/>
              </a:rPr>
              <a:t>further deterioration</a:t>
            </a:r>
            <a:r>
              <a:rPr sz="5600" b="1" spc="-21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70AD47"/>
                </a:solidFill>
                <a:latin typeface="Calibri"/>
                <a:cs typeface="Calibri"/>
              </a:rPr>
              <a:t>of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3564" y="2500884"/>
            <a:ext cx="43148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the</a:t>
            </a:r>
            <a:r>
              <a:rPr sz="5600" b="1" spc="-2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10" dirty="0">
                <a:solidFill>
                  <a:srgbClr val="70AD47"/>
                </a:solidFill>
                <a:latin typeface="Calibri"/>
                <a:cs typeface="Calibri"/>
              </a:rPr>
              <a:t>nutritional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6459" y="3095244"/>
            <a:ext cx="37109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status</a:t>
            </a:r>
            <a:r>
              <a:rPr sz="5600" b="1" spc="-11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of</a:t>
            </a:r>
            <a:r>
              <a:rPr sz="5600" b="1" spc="-95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70AD47"/>
                </a:solidFill>
                <a:latin typeface="Calibri"/>
                <a:cs typeface="Calibri"/>
              </a:rPr>
              <a:t>the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0613" y="3704844"/>
            <a:ext cx="4799965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10"/>
              </a:lnSpc>
              <a:spcBef>
                <a:spcPts val="100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most</a:t>
            </a:r>
            <a:r>
              <a:rPr sz="5600" b="1" spc="-8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10" dirty="0">
                <a:solidFill>
                  <a:srgbClr val="70AD47"/>
                </a:solidFill>
                <a:latin typeface="Calibri"/>
                <a:cs typeface="Calibri"/>
              </a:rPr>
              <a:t>vulnerable</a:t>
            </a:r>
            <a:endParaRPr sz="5600">
              <a:latin typeface="Calibri"/>
              <a:cs typeface="Calibri"/>
            </a:endParaRPr>
          </a:p>
          <a:p>
            <a:pPr marL="568325" marR="557530" algn="ctr">
              <a:lnSpc>
                <a:spcPct val="70000"/>
              </a:lnSpc>
              <a:spcBef>
                <a:spcPts val="1005"/>
              </a:spcBef>
            </a:pPr>
            <a:r>
              <a:rPr sz="5600" b="1" dirty="0">
                <a:solidFill>
                  <a:srgbClr val="70AD47"/>
                </a:solidFill>
                <a:latin typeface="Calibri"/>
                <a:cs typeface="Calibri"/>
              </a:rPr>
              <a:t>children</a:t>
            </a:r>
            <a:r>
              <a:rPr sz="5600" b="1" spc="-114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70AD47"/>
                </a:solidFill>
                <a:latin typeface="Calibri"/>
                <a:cs typeface="Calibri"/>
              </a:rPr>
              <a:t>and </a:t>
            </a:r>
            <a:r>
              <a:rPr sz="5600" b="1" spc="-10" dirty="0">
                <a:solidFill>
                  <a:srgbClr val="70AD47"/>
                </a:solidFill>
                <a:latin typeface="Calibri"/>
                <a:cs typeface="Calibri"/>
              </a:rPr>
              <a:t>women</a:t>
            </a:r>
            <a:endParaRPr sz="5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" y="243885"/>
            <a:ext cx="6373458" cy="5831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Nutrition</a:t>
            </a:r>
            <a:r>
              <a:rPr spc="-65" dirty="0"/>
              <a:t> </a:t>
            </a:r>
            <a:r>
              <a:rPr dirty="0"/>
              <a:t>contribution</a:t>
            </a:r>
            <a:r>
              <a:rPr spc="-5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60" dirty="0"/>
              <a:t>FA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9144"/>
            <a:ext cx="6204383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754" y="1042594"/>
            <a:ext cx="2537460" cy="10572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15"/>
              </a:spcBef>
            </a:pPr>
            <a:r>
              <a:rPr sz="3500" b="0" spc="80" dirty="0">
                <a:latin typeface="Calibri Light"/>
                <a:cs typeface="Calibri Light"/>
              </a:rPr>
              <a:t>Flash</a:t>
            </a:r>
            <a:r>
              <a:rPr sz="3500" b="0" spc="95" dirty="0">
                <a:latin typeface="Calibri Light"/>
                <a:cs typeface="Calibri Light"/>
              </a:rPr>
              <a:t> </a:t>
            </a:r>
            <a:r>
              <a:rPr sz="3500" b="0" spc="75" dirty="0">
                <a:latin typeface="Calibri Light"/>
                <a:cs typeface="Calibri Light"/>
              </a:rPr>
              <a:t>appeal- Nutrition</a:t>
            </a:r>
            <a:endParaRPr sz="35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1750" y="2112962"/>
            <a:ext cx="5329555" cy="12700"/>
            <a:chOff x="6381750" y="2112962"/>
            <a:chExt cx="5329555" cy="12700"/>
          </a:xfrm>
        </p:grpSpPr>
        <p:sp>
          <p:nvSpPr>
            <p:cNvPr id="5" name="object 5"/>
            <p:cNvSpPr/>
            <p:nvPr/>
          </p:nvSpPr>
          <p:spPr>
            <a:xfrm>
              <a:off x="6381750" y="2119312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5329236" y="1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1750" y="2119312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0" y="0"/>
                  </a:moveTo>
                  <a:lnTo>
                    <a:pt x="5329236" y="1"/>
                  </a:lnTo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381750" y="4141787"/>
            <a:ext cx="5329555" cy="12700"/>
            <a:chOff x="6381750" y="4141787"/>
            <a:chExt cx="5329555" cy="12700"/>
          </a:xfrm>
        </p:grpSpPr>
        <p:sp>
          <p:nvSpPr>
            <p:cNvPr id="8" name="object 8"/>
            <p:cNvSpPr/>
            <p:nvPr/>
          </p:nvSpPr>
          <p:spPr>
            <a:xfrm>
              <a:off x="6381750" y="4148137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5329236" y="1"/>
                  </a:moveTo>
                  <a:lnTo>
                    <a:pt x="0" y="0"/>
                  </a:lnTo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1750" y="4148137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0" y="0"/>
                  </a:moveTo>
                  <a:lnTo>
                    <a:pt x="5329236" y="1"/>
                  </a:lnTo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6541" y="2160015"/>
            <a:ext cx="11292840" cy="4410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242685" marR="5080">
              <a:lnSpc>
                <a:spcPts val="3410"/>
              </a:lnSpc>
              <a:spcBef>
                <a:spcPts val="470"/>
              </a:spcBef>
            </a:pPr>
            <a:r>
              <a:rPr sz="3100" dirty="0">
                <a:latin typeface="Calibri"/>
                <a:cs typeface="Calibri"/>
              </a:rPr>
              <a:t>23.4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million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USD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needed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for </a:t>
            </a:r>
            <a:r>
              <a:rPr sz="3100" dirty="0">
                <a:latin typeface="Calibri"/>
                <a:cs typeface="Calibri"/>
              </a:rPr>
              <a:t>3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months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response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(out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</a:t>
            </a:r>
            <a:r>
              <a:rPr sz="3100" spc="-20" dirty="0">
                <a:latin typeface="Calibri"/>
                <a:cs typeface="Calibri"/>
              </a:rPr>
              <a:t> that </a:t>
            </a:r>
            <a:r>
              <a:rPr sz="3100" dirty="0">
                <a:latin typeface="Calibri"/>
                <a:cs typeface="Calibri"/>
              </a:rPr>
              <a:t>19.3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million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needed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Gaza)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Calibri"/>
              <a:cs typeface="Calibri"/>
            </a:endParaRPr>
          </a:p>
          <a:p>
            <a:pPr marL="6242685" marR="11430">
              <a:lnSpc>
                <a:spcPct val="91300"/>
              </a:lnSpc>
            </a:pPr>
            <a:r>
              <a:rPr sz="3100" dirty="0">
                <a:latin typeface="Calibri"/>
                <a:cs typeface="Calibri"/>
              </a:rPr>
              <a:t>83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million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needed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12 </a:t>
            </a:r>
            <a:r>
              <a:rPr sz="3100" dirty="0">
                <a:latin typeface="Calibri"/>
                <a:cs typeface="Calibri"/>
              </a:rPr>
              <a:t>months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response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(out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it</a:t>
            </a:r>
            <a:r>
              <a:rPr sz="3100" spc="-20" dirty="0">
                <a:latin typeface="Calibri"/>
                <a:cs typeface="Calibri"/>
              </a:rPr>
              <a:t> 68.6 </a:t>
            </a:r>
            <a:r>
              <a:rPr sz="3100" dirty="0">
                <a:latin typeface="Calibri"/>
                <a:cs typeface="Calibri"/>
              </a:rPr>
              <a:t>million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needed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Gaza)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0" dirty="0">
                <a:latin typeface="Calibri Light"/>
                <a:cs typeface="Calibri Light"/>
              </a:rPr>
              <a:t>100%</a:t>
            </a:r>
            <a:r>
              <a:rPr sz="2200" b="0" spc="-3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oF</a:t>
            </a:r>
            <a:r>
              <a:rPr sz="2200" b="0" spc="-2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Gaza</a:t>
            </a:r>
            <a:r>
              <a:rPr sz="2200" b="0" spc="-2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population</a:t>
            </a:r>
            <a:r>
              <a:rPr sz="2200" b="0" spc="-3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considered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as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dirty="0" err="1">
                <a:latin typeface="Calibri Light"/>
                <a:cs typeface="Calibri Light"/>
              </a:rPr>
              <a:t>PiN</a:t>
            </a:r>
            <a:r>
              <a:rPr lang="en-US" sz="2200" b="0" dirty="0">
                <a:latin typeface="Calibri Light"/>
                <a:cs typeface="Calibri Light"/>
              </a:rPr>
              <a:t> (over 2 million)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in</a:t>
            </a:r>
            <a:r>
              <a:rPr sz="2200" b="0" spc="-3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addition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to</a:t>
            </a:r>
            <a:r>
              <a:rPr sz="2200" b="0" spc="-20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600,000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lang="en-US" sz="2200" b="0" spc="-25" dirty="0">
                <a:latin typeface="Calibri Light"/>
                <a:cs typeface="Calibri Light"/>
              </a:rPr>
              <a:t>as </a:t>
            </a:r>
            <a:r>
              <a:rPr sz="2200" b="0" dirty="0" err="1">
                <a:latin typeface="Calibri Light"/>
                <a:cs typeface="Calibri Light"/>
              </a:rPr>
              <a:t>PiN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dirty="0">
                <a:latin typeface="Calibri Light"/>
                <a:cs typeface="Calibri Light"/>
              </a:rPr>
              <a:t>from</a:t>
            </a:r>
            <a:r>
              <a:rPr sz="2200" b="0" spc="-20" dirty="0">
                <a:latin typeface="Calibri Light"/>
                <a:cs typeface="Calibri Light"/>
              </a:rPr>
              <a:t> </a:t>
            </a:r>
            <a:r>
              <a:rPr sz="2200" b="0" spc="-25" dirty="0">
                <a:latin typeface="Calibri Light"/>
                <a:cs typeface="Calibri Light"/>
              </a:rPr>
              <a:t>WB</a:t>
            </a:r>
            <a:endParaRPr sz="22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79E3E57-05C3-FDFD-4416-9D8C767857DC}"/>
              </a:ext>
            </a:extLst>
          </p:cNvPr>
          <p:cNvSpPr txBox="1">
            <a:spLocks/>
          </p:cNvSpPr>
          <p:nvPr/>
        </p:nvSpPr>
        <p:spPr>
          <a:xfrm>
            <a:off x="635000" y="2183342"/>
            <a:ext cx="233150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Infant 0-6 mo.</a:t>
            </a:r>
          </a:p>
          <a:p>
            <a:r>
              <a:rPr lang="en-US" sz="1800" dirty="0"/>
              <a:t>Secure RUIF for non-breastfeed infants</a:t>
            </a:r>
          </a:p>
          <a:p>
            <a:r>
              <a:rPr lang="en-US" sz="1800" dirty="0"/>
              <a:t>IYCF-E</a:t>
            </a:r>
          </a:p>
          <a:p>
            <a:r>
              <a:rPr lang="en-US" sz="1800" dirty="0"/>
              <a:t>ECD-E </a:t>
            </a:r>
          </a:p>
          <a:p>
            <a:r>
              <a:rPr lang="en-US" sz="1800" dirty="0"/>
              <a:t>Management of Wasting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A6AC440-43CC-5C1D-F034-C317FC5CF1A5}"/>
              </a:ext>
            </a:extLst>
          </p:cNvPr>
          <p:cNvSpPr txBox="1">
            <a:spLocks/>
          </p:cNvSpPr>
          <p:nvPr/>
        </p:nvSpPr>
        <p:spPr>
          <a:xfrm>
            <a:off x="6096000" y="2183342"/>
            <a:ext cx="3015721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Children 24-59 mo.</a:t>
            </a:r>
          </a:p>
          <a:p>
            <a:r>
              <a:rPr lang="en-US" sz="1800" dirty="0"/>
              <a:t>Provide HEB</a:t>
            </a:r>
          </a:p>
          <a:p>
            <a:r>
              <a:rPr lang="en-US" sz="1800" dirty="0"/>
              <a:t>Provide MNPs</a:t>
            </a:r>
          </a:p>
          <a:p>
            <a:r>
              <a:rPr lang="en-US" sz="1800" dirty="0"/>
              <a:t>Vit A supplementation</a:t>
            </a:r>
          </a:p>
          <a:p>
            <a:r>
              <a:rPr lang="en-US" sz="1800" dirty="0"/>
              <a:t>Early detection &amp; management of Wasting </a:t>
            </a:r>
          </a:p>
          <a:p>
            <a:r>
              <a:rPr lang="en-US" sz="1800" dirty="0"/>
              <a:t>Deworming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20257-A1E0-4923-76B8-BAE42D8757DC}"/>
              </a:ext>
            </a:extLst>
          </p:cNvPr>
          <p:cNvSpPr txBox="1">
            <a:spLocks/>
          </p:cNvSpPr>
          <p:nvPr/>
        </p:nvSpPr>
        <p:spPr>
          <a:xfrm>
            <a:off x="9314921" y="2183342"/>
            <a:ext cx="2242079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PLWs</a:t>
            </a:r>
          </a:p>
          <a:p>
            <a:r>
              <a:rPr lang="en-US" sz="1800" dirty="0"/>
              <a:t>Provide MQ-LNS/HEB</a:t>
            </a:r>
          </a:p>
          <a:p>
            <a:r>
              <a:rPr lang="en-US" sz="1800" dirty="0"/>
              <a:t>Provide MNPs</a:t>
            </a:r>
          </a:p>
          <a:p>
            <a:r>
              <a:rPr lang="en-US" sz="1800" dirty="0"/>
              <a:t>Iron/folate or MMS supplementation  </a:t>
            </a:r>
          </a:p>
          <a:p>
            <a:r>
              <a:rPr lang="en-US" sz="1800" dirty="0"/>
              <a:t>CVA for Nutrition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E38D010-7834-A0C2-BAC9-7BEF400A0A89}"/>
              </a:ext>
            </a:extLst>
          </p:cNvPr>
          <p:cNvSpPr txBox="1">
            <a:spLocks/>
          </p:cNvSpPr>
          <p:nvPr/>
        </p:nvSpPr>
        <p:spPr>
          <a:xfrm>
            <a:off x="3225801" y="2183342"/>
            <a:ext cx="2870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Children 6-24 mo.</a:t>
            </a:r>
          </a:p>
          <a:p>
            <a:r>
              <a:rPr lang="en-US" sz="1800" dirty="0"/>
              <a:t>Provide MQ-LNS/ SQ-LNS </a:t>
            </a:r>
          </a:p>
          <a:p>
            <a:r>
              <a:rPr lang="en-US" sz="1800" dirty="0"/>
              <a:t>Vit A supplementation </a:t>
            </a:r>
          </a:p>
          <a:p>
            <a:r>
              <a:rPr lang="en-US" sz="1800" dirty="0"/>
              <a:t>IYCF-E</a:t>
            </a:r>
          </a:p>
          <a:p>
            <a:r>
              <a:rPr lang="en-US" sz="1800" dirty="0"/>
              <a:t>ECD-E </a:t>
            </a:r>
          </a:p>
          <a:p>
            <a:r>
              <a:rPr lang="en-US" sz="1800" dirty="0"/>
              <a:t>Early detection &amp; management of Wasting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782F11-4876-2113-36A5-9FF35FE8C3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Nutrition FA main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2423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Projections/</a:t>
            </a:r>
            <a:r>
              <a:rPr spc="-105" dirty="0"/>
              <a:t> </a:t>
            </a:r>
            <a:r>
              <a:rPr spc="-10" dirty="0"/>
              <a:t>Assumptions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9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9" y="6857999"/>
                </a:lnTo>
                <a:lnTo>
                  <a:pt x="2387803" y="6775778"/>
                </a:lnTo>
                <a:lnTo>
                  <a:pt x="2427397" y="6748686"/>
                </a:lnTo>
                <a:lnTo>
                  <a:pt x="2466651" y="6721137"/>
                </a:lnTo>
                <a:lnTo>
                  <a:pt x="2505562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1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7" y="6421398"/>
                </a:lnTo>
                <a:lnTo>
                  <a:pt x="2874908" y="6389083"/>
                </a:lnTo>
                <a:lnTo>
                  <a:pt x="2909783" y="6356358"/>
                </a:lnTo>
                <a:lnTo>
                  <a:pt x="2944269" y="6323227"/>
                </a:lnTo>
                <a:lnTo>
                  <a:pt x="2978360" y="6289692"/>
                </a:lnTo>
                <a:lnTo>
                  <a:pt x="3012055" y="6255759"/>
                </a:lnTo>
                <a:lnTo>
                  <a:pt x="3045348" y="6221431"/>
                </a:lnTo>
                <a:lnTo>
                  <a:pt x="3078236" y="6186711"/>
                </a:lnTo>
                <a:lnTo>
                  <a:pt x="3110716" y="6151604"/>
                </a:lnTo>
                <a:lnTo>
                  <a:pt x="3142782" y="6116113"/>
                </a:lnTo>
                <a:lnTo>
                  <a:pt x="3174433" y="6080242"/>
                </a:lnTo>
                <a:lnTo>
                  <a:pt x="3205663" y="6043996"/>
                </a:lnTo>
                <a:lnTo>
                  <a:pt x="3236468" y="6007377"/>
                </a:lnTo>
                <a:lnTo>
                  <a:pt x="3266846" y="5970390"/>
                </a:lnTo>
                <a:lnTo>
                  <a:pt x="3296793" y="5933039"/>
                </a:lnTo>
                <a:lnTo>
                  <a:pt x="3326303" y="5895326"/>
                </a:lnTo>
                <a:lnTo>
                  <a:pt x="3355375" y="5857257"/>
                </a:lnTo>
                <a:lnTo>
                  <a:pt x="3384003" y="5818835"/>
                </a:lnTo>
                <a:lnTo>
                  <a:pt x="3412184" y="5780063"/>
                </a:lnTo>
                <a:lnTo>
                  <a:pt x="3439914" y="5740946"/>
                </a:lnTo>
                <a:lnTo>
                  <a:pt x="3467190" y="5701487"/>
                </a:lnTo>
                <a:lnTo>
                  <a:pt x="3494007" y="5661691"/>
                </a:lnTo>
                <a:lnTo>
                  <a:pt x="3520362" y="5621560"/>
                </a:lnTo>
                <a:lnTo>
                  <a:pt x="3546251" y="5581099"/>
                </a:lnTo>
                <a:lnTo>
                  <a:pt x="3571670" y="5540312"/>
                </a:lnTo>
                <a:lnTo>
                  <a:pt x="3596615" y="5499202"/>
                </a:lnTo>
                <a:lnTo>
                  <a:pt x="3621083" y="5457774"/>
                </a:lnTo>
                <a:lnTo>
                  <a:pt x="3645069" y="5416031"/>
                </a:lnTo>
                <a:lnTo>
                  <a:pt x="3668570" y="5373976"/>
                </a:lnTo>
                <a:lnTo>
                  <a:pt x="3691582" y="5331615"/>
                </a:lnTo>
                <a:lnTo>
                  <a:pt x="3714102" y="5288949"/>
                </a:lnTo>
                <a:lnTo>
                  <a:pt x="3736124" y="5245985"/>
                </a:lnTo>
                <a:lnTo>
                  <a:pt x="3757647" y="5202724"/>
                </a:lnTo>
                <a:lnTo>
                  <a:pt x="3778665" y="5159171"/>
                </a:lnTo>
                <a:lnTo>
                  <a:pt x="3799175" y="5115330"/>
                </a:lnTo>
                <a:lnTo>
                  <a:pt x="3819173" y="5071205"/>
                </a:lnTo>
                <a:lnTo>
                  <a:pt x="3838655" y="5026799"/>
                </a:lnTo>
                <a:lnTo>
                  <a:pt x="3857618" y="4982117"/>
                </a:lnTo>
                <a:lnTo>
                  <a:pt x="3876057" y="4937161"/>
                </a:lnTo>
                <a:lnTo>
                  <a:pt x="3893969" y="4891937"/>
                </a:lnTo>
                <a:lnTo>
                  <a:pt x="3911351" y="4846447"/>
                </a:lnTo>
                <a:lnTo>
                  <a:pt x="3928197" y="4800696"/>
                </a:lnTo>
                <a:lnTo>
                  <a:pt x="3944505" y="4754687"/>
                </a:lnTo>
                <a:lnTo>
                  <a:pt x="3960271" y="4708424"/>
                </a:lnTo>
                <a:lnTo>
                  <a:pt x="3975490" y="4661911"/>
                </a:lnTo>
                <a:lnTo>
                  <a:pt x="3990159" y="4615152"/>
                </a:lnTo>
                <a:lnTo>
                  <a:pt x="4004274" y="4568151"/>
                </a:lnTo>
                <a:lnTo>
                  <a:pt x="4017831" y="4520911"/>
                </a:lnTo>
                <a:lnTo>
                  <a:pt x="4030827" y="4473436"/>
                </a:lnTo>
                <a:lnTo>
                  <a:pt x="4043258" y="4425730"/>
                </a:lnTo>
                <a:lnTo>
                  <a:pt x="4055120" y="4377797"/>
                </a:lnTo>
                <a:lnTo>
                  <a:pt x="4066408" y="4329641"/>
                </a:lnTo>
                <a:lnTo>
                  <a:pt x="4077120" y="4281266"/>
                </a:lnTo>
                <a:lnTo>
                  <a:pt x="4087251" y="4232674"/>
                </a:lnTo>
                <a:lnTo>
                  <a:pt x="4096797" y="4183871"/>
                </a:lnTo>
                <a:lnTo>
                  <a:pt x="4105756" y="4134860"/>
                </a:lnTo>
                <a:lnTo>
                  <a:pt x="4114122" y="4085645"/>
                </a:lnTo>
                <a:lnTo>
                  <a:pt x="4121893" y="4036229"/>
                </a:lnTo>
                <a:lnTo>
                  <a:pt x="4129063" y="3986617"/>
                </a:lnTo>
                <a:lnTo>
                  <a:pt x="4135631" y="3936812"/>
                </a:lnTo>
                <a:lnTo>
                  <a:pt x="4141591" y="3886818"/>
                </a:lnTo>
                <a:lnTo>
                  <a:pt x="4146939" y="3836639"/>
                </a:lnTo>
                <a:lnTo>
                  <a:pt x="4151673" y="3786278"/>
                </a:lnTo>
                <a:lnTo>
                  <a:pt x="4155788" y="3735740"/>
                </a:lnTo>
                <a:lnTo>
                  <a:pt x="4159280" y="3685029"/>
                </a:lnTo>
                <a:lnTo>
                  <a:pt x="4162146" y="3634147"/>
                </a:lnTo>
                <a:lnTo>
                  <a:pt x="4164382" y="3583100"/>
                </a:lnTo>
                <a:lnTo>
                  <a:pt x="4165984" y="3531890"/>
                </a:lnTo>
                <a:lnTo>
                  <a:pt x="4166948" y="3480522"/>
                </a:lnTo>
                <a:lnTo>
                  <a:pt x="4167270" y="3429000"/>
                </a:lnTo>
                <a:lnTo>
                  <a:pt x="4166948" y="3377477"/>
                </a:lnTo>
                <a:lnTo>
                  <a:pt x="4165984" y="3326109"/>
                </a:lnTo>
                <a:lnTo>
                  <a:pt x="4164382" y="3274899"/>
                </a:lnTo>
                <a:lnTo>
                  <a:pt x="4162146" y="3223852"/>
                </a:lnTo>
                <a:lnTo>
                  <a:pt x="4159280" y="3172970"/>
                </a:lnTo>
                <a:lnTo>
                  <a:pt x="4155788" y="3122259"/>
                </a:lnTo>
                <a:lnTo>
                  <a:pt x="4151673" y="3071721"/>
                </a:lnTo>
                <a:lnTo>
                  <a:pt x="4146939" y="3021360"/>
                </a:lnTo>
                <a:lnTo>
                  <a:pt x="4141591" y="2971181"/>
                </a:lnTo>
                <a:lnTo>
                  <a:pt x="4135631" y="2921187"/>
                </a:lnTo>
                <a:lnTo>
                  <a:pt x="4129063" y="2871382"/>
                </a:lnTo>
                <a:lnTo>
                  <a:pt x="4121893" y="2821770"/>
                </a:lnTo>
                <a:lnTo>
                  <a:pt x="4114122" y="2772354"/>
                </a:lnTo>
                <a:lnTo>
                  <a:pt x="4105756" y="2723139"/>
                </a:lnTo>
                <a:lnTo>
                  <a:pt x="4096797" y="2674128"/>
                </a:lnTo>
                <a:lnTo>
                  <a:pt x="4087251" y="2625325"/>
                </a:lnTo>
                <a:lnTo>
                  <a:pt x="4077120" y="2576733"/>
                </a:lnTo>
                <a:lnTo>
                  <a:pt x="4066408" y="2528358"/>
                </a:lnTo>
                <a:lnTo>
                  <a:pt x="4055120" y="2480202"/>
                </a:lnTo>
                <a:lnTo>
                  <a:pt x="4043258" y="2432269"/>
                </a:lnTo>
                <a:lnTo>
                  <a:pt x="4030827" y="2384563"/>
                </a:lnTo>
                <a:lnTo>
                  <a:pt x="4017831" y="2337089"/>
                </a:lnTo>
                <a:lnTo>
                  <a:pt x="4004274" y="2289849"/>
                </a:lnTo>
                <a:lnTo>
                  <a:pt x="3990159" y="2242847"/>
                </a:lnTo>
                <a:lnTo>
                  <a:pt x="3975490" y="2196088"/>
                </a:lnTo>
                <a:lnTo>
                  <a:pt x="3960271" y="2149575"/>
                </a:lnTo>
                <a:lnTo>
                  <a:pt x="3944505" y="2103313"/>
                </a:lnTo>
                <a:lnTo>
                  <a:pt x="3928197" y="2057304"/>
                </a:lnTo>
                <a:lnTo>
                  <a:pt x="3911351" y="2011552"/>
                </a:lnTo>
                <a:lnTo>
                  <a:pt x="3893969" y="1966063"/>
                </a:lnTo>
                <a:lnTo>
                  <a:pt x="3876057" y="1920838"/>
                </a:lnTo>
                <a:lnTo>
                  <a:pt x="3857618" y="1875883"/>
                </a:lnTo>
                <a:lnTo>
                  <a:pt x="3838655" y="1831200"/>
                </a:lnTo>
                <a:lnTo>
                  <a:pt x="3819173" y="1786794"/>
                </a:lnTo>
                <a:lnTo>
                  <a:pt x="3799175" y="1742669"/>
                </a:lnTo>
                <a:lnTo>
                  <a:pt x="3778665" y="1698828"/>
                </a:lnTo>
                <a:lnTo>
                  <a:pt x="3757647" y="1655276"/>
                </a:lnTo>
                <a:lnTo>
                  <a:pt x="3736124" y="1612015"/>
                </a:lnTo>
                <a:lnTo>
                  <a:pt x="3714102" y="1569050"/>
                </a:lnTo>
                <a:lnTo>
                  <a:pt x="3691582" y="1526385"/>
                </a:lnTo>
                <a:lnTo>
                  <a:pt x="3668570" y="1484023"/>
                </a:lnTo>
                <a:lnTo>
                  <a:pt x="3645069" y="1441969"/>
                </a:lnTo>
                <a:lnTo>
                  <a:pt x="3621083" y="1400226"/>
                </a:lnTo>
                <a:lnTo>
                  <a:pt x="3596615" y="1358797"/>
                </a:lnTo>
                <a:lnTo>
                  <a:pt x="3571670" y="1317688"/>
                </a:lnTo>
                <a:lnTo>
                  <a:pt x="3546251" y="1276901"/>
                </a:lnTo>
                <a:lnTo>
                  <a:pt x="3520362" y="1236440"/>
                </a:lnTo>
                <a:lnTo>
                  <a:pt x="3494007" y="1196309"/>
                </a:lnTo>
                <a:lnTo>
                  <a:pt x="3467190" y="1156513"/>
                </a:lnTo>
                <a:lnTo>
                  <a:pt x="3439914" y="1117054"/>
                </a:lnTo>
                <a:lnTo>
                  <a:pt x="3412184" y="1077937"/>
                </a:lnTo>
                <a:lnTo>
                  <a:pt x="3384003" y="1039165"/>
                </a:lnTo>
                <a:lnTo>
                  <a:pt x="3355375" y="1000743"/>
                </a:lnTo>
                <a:lnTo>
                  <a:pt x="3326303" y="962674"/>
                </a:lnTo>
                <a:lnTo>
                  <a:pt x="3296793" y="924961"/>
                </a:lnTo>
                <a:lnTo>
                  <a:pt x="3266846" y="887610"/>
                </a:lnTo>
                <a:lnTo>
                  <a:pt x="3236468" y="850623"/>
                </a:lnTo>
                <a:lnTo>
                  <a:pt x="3205663" y="814004"/>
                </a:lnTo>
                <a:lnTo>
                  <a:pt x="3174433" y="777758"/>
                </a:lnTo>
                <a:lnTo>
                  <a:pt x="3142782" y="741887"/>
                </a:lnTo>
                <a:lnTo>
                  <a:pt x="3110716" y="706396"/>
                </a:lnTo>
                <a:lnTo>
                  <a:pt x="3078236" y="671289"/>
                </a:lnTo>
                <a:lnTo>
                  <a:pt x="3045348" y="636570"/>
                </a:lnTo>
                <a:lnTo>
                  <a:pt x="3012055" y="602241"/>
                </a:lnTo>
                <a:lnTo>
                  <a:pt x="2978360" y="568308"/>
                </a:lnTo>
                <a:lnTo>
                  <a:pt x="2944269" y="534774"/>
                </a:lnTo>
                <a:lnTo>
                  <a:pt x="2909783" y="501642"/>
                </a:lnTo>
                <a:lnTo>
                  <a:pt x="2874908" y="468917"/>
                </a:lnTo>
                <a:lnTo>
                  <a:pt x="2839647" y="436602"/>
                </a:lnTo>
                <a:lnTo>
                  <a:pt x="2804004" y="404701"/>
                </a:lnTo>
                <a:lnTo>
                  <a:pt x="2767983" y="373219"/>
                </a:lnTo>
                <a:lnTo>
                  <a:pt x="2731587" y="342158"/>
                </a:lnTo>
                <a:lnTo>
                  <a:pt x="2694820" y="311523"/>
                </a:lnTo>
                <a:lnTo>
                  <a:pt x="2657687" y="281317"/>
                </a:lnTo>
                <a:lnTo>
                  <a:pt x="2620191" y="251545"/>
                </a:lnTo>
                <a:lnTo>
                  <a:pt x="2582335" y="222209"/>
                </a:lnTo>
                <a:lnTo>
                  <a:pt x="2544124" y="193315"/>
                </a:lnTo>
                <a:lnTo>
                  <a:pt x="2505562" y="164865"/>
                </a:lnTo>
                <a:lnTo>
                  <a:pt x="2466651" y="136864"/>
                </a:lnTo>
                <a:lnTo>
                  <a:pt x="2427397" y="109315"/>
                </a:lnTo>
                <a:lnTo>
                  <a:pt x="2387803" y="82222"/>
                </a:lnTo>
                <a:lnTo>
                  <a:pt x="225954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573" y="1768347"/>
            <a:ext cx="3025140" cy="3143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deterioration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underlying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determinants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malnutrition,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estimate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wasting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8623" y="4593150"/>
            <a:ext cx="2162810" cy="2009775"/>
          </a:xfrm>
          <a:custGeom>
            <a:avLst/>
            <a:gdLst/>
            <a:ahLst/>
            <a:cxnLst/>
            <a:rect l="l" t="t" r="r" b="b"/>
            <a:pathLst>
              <a:path w="2162809" h="2009775">
                <a:moveTo>
                  <a:pt x="114587" y="1881609"/>
                </a:moveTo>
                <a:lnTo>
                  <a:pt x="62691" y="1882266"/>
                </a:lnTo>
                <a:lnTo>
                  <a:pt x="18029" y="1901431"/>
                </a:lnTo>
                <a:lnTo>
                  <a:pt x="0" y="1946564"/>
                </a:lnTo>
                <a:lnTo>
                  <a:pt x="5302" y="1971216"/>
                </a:lnTo>
                <a:lnTo>
                  <a:pt x="19165" y="1991226"/>
                </a:lnTo>
                <a:lnTo>
                  <a:pt x="39520" y="2004578"/>
                </a:lnTo>
                <a:lnTo>
                  <a:pt x="64298" y="2009255"/>
                </a:lnTo>
                <a:lnTo>
                  <a:pt x="117800" y="2008578"/>
                </a:lnTo>
                <a:lnTo>
                  <a:pt x="171775" y="2006528"/>
                </a:lnTo>
                <a:lnTo>
                  <a:pt x="225402" y="2003129"/>
                </a:lnTo>
                <a:lnTo>
                  <a:pt x="278664" y="1998400"/>
                </a:lnTo>
                <a:lnTo>
                  <a:pt x="331542" y="1992355"/>
                </a:lnTo>
                <a:lnTo>
                  <a:pt x="384018" y="1985012"/>
                </a:lnTo>
                <a:lnTo>
                  <a:pt x="436078" y="1976387"/>
                </a:lnTo>
                <a:lnTo>
                  <a:pt x="477596" y="1963351"/>
                </a:lnTo>
                <a:lnTo>
                  <a:pt x="504426" y="1923803"/>
                </a:lnTo>
                <a:lnTo>
                  <a:pt x="504676" y="1898589"/>
                </a:lnTo>
                <a:lnTo>
                  <a:pt x="497738" y="1881640"/>
                </a:lnTo>
                <a:lnTo>
                  <a:pt x="113781" y="1881640"/>
                </a:lnTo>
                <a:lnTo>
                  <a:pt x="114587" y="1881609"/>
                </a:lnTo>
                <a:close/>
              </a:path>
              <a:path w="2162809" h="2009775">
                <a:moveTo>
                  <a:pt x="497722" y="1881599"/>
                </a:moveTo>
                <a:lnTo>
                  <a:pt x="115389" y="1881599"/>
                </a:lnTo>
                <a:lnTo>
                  <a:pt x="113781" y="1881640"/>
                </a:lnTo>
                <a:lnTo>
                  <a:pt x="497738" y="1881640"/>
                </a:lnTo>
                <a:close/>
              </a:path>
              <a:path w="2162809" h="2009775">
                <a:moveTo>
                  <a:pt x="165344" y="1879680"/>
                </a:moveTo>
                <a:lnTo>
                  <a:pt x="114587" y="1881609"/>
                </a:lnTo>
                <a:lnTo>
                  <a:pt x="115389" y="1881599"/>
                </a:lnTo>
                <a:lnTo>
                  <a:pt x="497722" y="1881599"/>
                </a:lnTo>
                <a:lnTo>
                  <a:pt x="496957" y="1879731"/>
                </a:lnTo>
                <a:lnTo>
                  <a:pt x="164545" y="1879731"/>
                </a:lnTo>
                <a:lnTo>
                  <a:pt x="165344" y="1879680"/>
                </a:lnTo>
                <a:close/>
              </a:path>
              <a:path w="2162809" h="2009775">
                <a:moveTo>
                  <a:pt x="496924" y="1879650"/>
                </a:moveTo>
                <a:lnTo>
                  <a:pt x="166150" y="1879650"/>
                </a:lnTo>
                <a:lnTo>
                  <a:pt x="164545" y="1879731"/>
                </a:lnTo>
                <a:lnTo>
                  <a:pt x="496957" y="1879731"/>
                </a:lnTo>
                <a:close/>
              </a:path>
              <a:path w="2162809" h="2009775">
                <a:moveTo>
                  <a:pt x="215770" y="1876485"/>
                </a:moveTo>
                <a:lnTo>
                  <a:pt x="165344" y="1879680"/>
                </a:lnTo>
                <a:lnTo>
                  <a:pt x="166150" y="1879650"/>
                </a:lnTo>
                <a:lnTo>
                  <a:pt x="496924" y="1879650"/>
                </a:lnTo>
                <a:lnTo>
                  <a:pt x="495658" y="1876556"/>
                </a:lnTo>
                <a:lnTo>
                  <a:pt x="214969" y="1876556"/>
                </a:lnTo>
                <a:lnTo>
                  <a:pt x="215770" y="1876485"/>
                </a:lnTo>
                <a:close/>
              </a:path>
              <a:path w="2162809" h="2009775">
                <a:moveTo>
                  <a:pt x="495608" y="1876434"/>
                </a:moveTo>
                <a:lnTo>
                  <a:pt x="216569" y="1876434"/>
                </a:lnTo>
                <a:lnTo>
                  <a:pt x="214969" y="1876556"/>
                </a:lnTo>
                <a:lnTo>
                  <a:pt x="495658" y="1876556"/>
                </a:lnTo>
                <a:close/>
              </a:path>
              <a:path w="2162809" h="2009775">
                <a:moveTo>
                  <a:pt x="265836" y="1872039"/>
                </a:moveTo>
                <a:lnTo>
                  <a:pt x="215770" y="1876485"/>
                </a:lnTo>
                <a:lnTo>
                  <a:pt x="216569" y="1876434"/>
                </a:lnTo>
                <a:lnTo>
                  <a:pt x="495608" y="1876434"/>
                </a:lnTo>
                <a:lnTo>
                  <a:pt x="495124" y="1875252"/>
                </a:lnTo>
                <a:lnTo>
                  <a:pt x="492020" y="1872130"/>
                </a:lnTo>
                <a:lnTo>
                  <a:pt x="265037" y="1872130"/>
                </a:lnTo>
                <a:lnTo>
                  <a:pt x="265836" y="1872039"/>
                </a:lnTo>
                <a:close/>
              </a:path>
              <a:path w="2162809" h="2009775">
                <a:moveTo>
                  <a:pt x="491859" y="1871968"/>
                </a:moveTo>
                <a:lnTo>
                  <a:pt x="266631" y="1871968"/>
                </a:lnTo>
                <a:lnTo>
                  <a:pt x="265037" y="1872130"/>
                </a:lnTo>
                <a:lnTo>
                  <a:pt x="492020" y="1872130"/>
                </a:lnTo>
                <a:lnTo>
                  <a:pt x="491859" y="1871968"/>
                </a:lnTo>
                <a:close/>
              </a:path>
              <a:path w="2162809" h="2009775">
                <a:moveTo>
                  <a:pt x="315528" y="1866358"/>
                </a:moveTo>
                <a:lnTo>
                  <a:pt x="265836" y="1872039"/>
                </a:lnTo>
                <a:lnTo>
                  <a:pt x="266631" y="1871968"/>
                </a:lnTo>
                <a:lnTo>
                  <a:pt x="491859" y="1871968"/>
                </a:lnTo>
                <a:lnTo>
                  <a:pt x="486392" y="1866469"/>
                </a:lnTo>
                <a:lnTo>
                  <a:pt x="314735" y="1866469"/>
                </a:lnTo>
                <a:lnTo>
                  <a:pt x="315528" y="1866358"/>
                </a:lnTo>
                <a:close/>
              </a:path>
              <a:path w="2162809" h="2009775">
                <a:moveTo>
                  <a:pt x="486191" y="1866268"/>
                </a:moveTo>
                <a:lnTo>
                  <a:pt x="316322" y="1866268"/>
                </a:lnTo>
                <a:lnTo>
                  <a:pt x="314735" y="1866469"/>
                </a:lnTo>
                <a:lnTo>
                  <a:pt x="486392" y="1866469"/>
                </a:lnTo>
                <a:lnTo>
                  <a:pt x="486191" y="1866268"/>
                </a:lnTo>
                <a:close/>
              </a:path>
              <a:path w="2162809" h="2009775">
                <a:moveTo>
                  <a:pt x="364841" y="1859458"/>
                </a:moveTo>
                <a:lnTo>
                  <a:pt x="315528" y="1866358"/>
                </a:lnTo>
                <a:lnTo>
                  <a:pt x="316322" y="1866268"/>
                </a:lnTo>
                <a:lnTo>
                  <a:pt x="486191" y="1866268"/>
                </a:lnTo>
                <a:lnTo>
                  <a:pt x="479551" y="1859589"/>
                </a:lnTo>
                <a:lnTo>
                  <a:pt x="364049" y="1859589"/>
                </a:lnTo>
                <a:lnTo>
                  <a:pt x="364841" y="1859458"/>
                </a:lnTo>
                <a:close/>
              </a:path>
              <a:path w="2162809" h="2009775">
                <a:moveTo>
                  <a:pt x="479311" y="1859348"/>
                </a:moveTo>
                <a:lnTo>
                  <a:pt x="365627" y="1859348"/>
                </a:lnTo>
                <a:lnTo>
                  <a:pt x="364049" y="1859589"/>
                </a:lnTo>
                <a:lnTo>
                  <a:pt x="479551" y="1859589"/>
                </a:lnTo>
                <a:lnTo>
                  <a:pt x="479311" y="1859348"/>
                </a:lnTo>
                <a:close/>
              </a:path>
              <a:path w="2162809" h="2009775">
                <a:moveTo>
                  <a:pt x="462134" y="1851225"/>
                </a:moveTo>
                <a:lnTo>
                  <a:pt x="414533" y="1851225"/>
                </a:lnTo>
                <a:lnTo>
                  <a:pt x="412963" y="1851505"/>
                </a:lnTo>
                <a:lnTo>
                  <a:pt x="364841" y="1859458"/>
                </a:lnTo>
                <a:lnTo>
                  <a:pt x="365627" y="1859348"/>
                </a:lnTo>
                <a:lnTo>
                  <a:pt x="479311" y="1859348"/>
                </a:lnTo>
                <a:lnTo>
                  <a:pt x="477961" y="1857989"/>
                </a:lnTo>
                <a:lnTo>
                  <a:pt x="462134" y="1851225"/>
                </a:lnTo>
                <a:close/>
              </a:path>
              <a:path w="2162809" h="2009775">
                <a:moveTo>
                  <a:pt x="413743" y="1851356"/>
                </a:moveTo>
                <a:lnTo>
                  <a:pt x="412841" y="1851505"/>
                </a:lnTo>
                <a:lnTo>
                  <a:pt x="413743" y="1851356"/>
                </a:lnTo>
                <a:close/>
              </a:path>
              <a:path w="2162809" h="2009775">
                <a:moveTo>
                  <a:pt x="430361" y="1848172"/>
                </a:moveTo>
                <a:lnTo>
                  <a:pt x="413743" y="1851356"/>
                </a:lnTo>
                <a:lnTo>
                  <a:pt x="414533" y="1851225"/>
                </a:lnTo>
                <a:lnTo>
                  <a:pt x="462134" y="1851225"/>
                </a:lnTo>
                <a:lnTo>
                  <a:pt x="455576" y="1848422"/>
                </a:lnTo>
                <a:lnTo>
                  <a:pt x="430361" y="1848172"/>
                </a:lnTo>
                <a:close/>
              </a:path>
              <a:path w="2162809" h="2009775">
                <a:moveTo>
                  <a:pt x="921090" y="1687203"/>
                </a:moveTo>
                <a:lnTo>
                  <a:pt x="898411" y="1697456"/>
                </a:lnTo>
                <a:lnTo>
                  <a:pt x="877945" y="1712185"/>
                </a:lnTo>
                <a:lnTo>
                  <a:pt x="865159" y="1732900"/>
                </a:lnTo>
                <a:lnTo>
                  <a:pt x="861073" y="1756898"/>
                </a:lnTo>
                <a:lnTo>
                  <a:pt x="866708" y="1781476"/>
                </a:lnTo>
                <a:lnTo>
                  <a:pt x="881437" y="1801943"/>
                </a:lnTo>
                <a:lnTo>
                  <a:pt x="902152" y="1814729"/>
                </a:lnTo>
                <a:lnTo>
                  <a:pt x="926151" y="1818814"/>
                </a:lnTo>
                <a:lnTo>
                  <a:pt x="950729" y="1813179"/>
                </a:lnTo>
                <a:lnTo>
                  <a:pt x="976232" y="1801649"/>
                </a:lnTo>
                <a:lnTo>
                  <a:pt x="1067015" y="1755153"/>
                </a:lnTo>
                <a:lnTo>
                  <a:pt x="1155180" y="1704459"/>
                </a:lnTo>
                <a:lnTo>
                  <a:pt x="1181000" y="1687907"/>
                </a:lnTo>
                <a:lnTo>
                  <a:pt x="919716" y="1687907"/>
                </a:lnTo>
                <a:lnTo>
                  <a:pt x="921090" y="1687203"/>
                </a:lnTo>
                <a:close/>
              </a:path>
              <a:path w="2162809" h="2009775">
                <a:moveTo>
                  <a:pt x="922505" y="1686563"/>
                </a:moveTo>
                <a:lnTo>
                  <a:pt x="921090" y="1687203"/>
                </a:lnTo>
                <a:lnTo>
                  <a:pt x="919716" y="1687907"/>
                </a:lnTo>
                <a:lnTo>
                  <a:pt x="922505" y="1686563"/>
                </a:lnTo>
                <a:close/>
              </a:path>
              <a:path w="2162809" h="2009775">
                <a:moveTo>
                  <a:pt x="1183095" y="1686563"/>
                </a:moveTo>
                <a:lnTo>
                  <a:pt x="922505" y="1686563"/>
                </a:lnTo>
                <a:lnTo>
                  <a:pt x="919716" y="1687907"/>
                </a:lnTo>
                <a:lnTo>
                  <a:pt x="1181000" y="1687907"/>
                </a:lnTo>
                <a:lnTo>
                  <a:pt x="1183095" y="1686563"/>
                </a:lnTo>
                <a:close/>
              </a:path>
              <a:path w="2162809" h="2009775">
                <a:moveTo>
                  <a:pt x="1006384" y="1643518"/>
                </a:moveTo>
                <a:lnTo>
                  <a:pt x="921090" y="1687203"/>
                </a:lnTo>
                <a:lnTo>
                  <a:pt x="922505" y="1686563"/>
                </a:lnTo>
                <a:lnTo>
                  <a:pt x="1183095" y="1686563"/>
                </a:lnTo>
                <a:lnTo>
                  <a:pt x="1240594" y="1649702"/>
                </a:lnTo>
                <a:lnTo>
                  <a:pt x="1248207" y="1644288"/>
                </a:lnTo>
                <a:lnTo>
                  <a:pt x="1005046" y="1644288"/>
                </a:lnTo>
                <a:lnTo>
                  <a:pt x="1006384" y="1643518"/>
                </a:lnTo>
                <a:close/>
              </a:path>
              <a:path w="2162809" h="2009775">
                <a:moveTo>
                  <a:pt x="1007751" y="1642818"/>
                </a:moveTo>
                <a:lnTo>
                  <a:pt x="1006384" y="1643518"/>
                </a:lnTo>
                <a:lnTo>
                  <a:pt x="1005046" y="1644288"/>
                </a:lnTo>
                <a:lnTo>
                  <a:pt x="1007751" y="1642818"/>
                </a:lnTo>
                <a:close/>
              </a:path>
              <a:path w="2162809" h="2009775">
                <a:moveTo>
                  <a:pt x="1250274" y="1642818"/>
                </a:moveTo>
                <a:lnTo>
                  <a:pt x="1007751" y="1642818"/>
                </a:lnTo>
                <a:lnTo>
                  <a:pt x="1005046" y="1644288"/>
                </a:lnTo>
                <a:lnTo>
                  <a:pt x="1248207" y="1644288"/>
                </a:lnTo>
                <a:lnTo>
                  <a:pt x="1250274" y="1642818"/>
                </a:lnTo>
                <a:close/>
              </a:path>
              <a:path w="2162809" h="2009775">
                <a:moveTo>
                  <a:pt x="1089218" y="1595889"/>
                </a:moveTo>
                <a:lnTo>
                  <a:pt x="1006384" y="1643518"/>
                </a:lnTo>
                <a:lnTo>
                  <a:pt x="1007751" y="1642818"/>
                </a:lnTo>
                <a:lnTo>
                  <a:pt x="1250274" y="1642818"/>
                </a:lnTo>
                <a:lnTo>
                  <a:pt x="1289612" y="1614844"/>
                </a:lnTo>
                <a:lnTo>
                  <a:pt x="1306616" y="1596717"/>
                </a:lnTo>
                <a:lnTo>
                  <a:pt x="1087927" y="1596717"/>
                </a:lnTo>
                <a:lnTo>
                  <a:pt x="1089218" y="1595889"/>
                </a:lnTo>
                <a:close/>
              </a:path>
              <a:path w="2162809" h="2009775">
                <a:moveTo>
                  <a:pt x="1090546" y="1595126"/>
                </a:moveTo>
                <a:lnTo>
                  <a:pt x="1089218" y="1595889"/>
                </a:lnTo>
                <a:lnTo>
                  <a:pt x="1087927" y="1596717"/>
                </a:lnTo>
                <a:lnTo>
                  <a:pt x="1090546" y="1595126"/>
                </a:lnTo>
                <a:close/>
              </a:path>
              <a:path w="2162809" h="2009775">
                <a:moveTo>
                  <a:pt x="1307362" y="1595126"/>
                </a:moveTo>
                <a:lnTo>
                  <a:pt x="1090546" y="1595126"/>
                </a:lnTo>
                <a:lnTo>
                  <a:pt x="1087927" y="1596717"/>
                </a:lnTo>
                <a:lnTo>
                  <a:pt x="1306616" y="1596717"/>
                </a:lnTo>
                <a:lnTo>
                  <a:pt x="1306863" y="1596453"/>
                </a:lnTo>
                <a:lnTo>
                  <a:pt x="1307362" y="1595126"/>
                </a:lnTo>
                <a:close/>
              </a:path>
              <a:path w="2162809" h="2009775">
                <a:moveTo>
                  <a:pt x="1169482" y="1544433"/>
                </a:moveTo>
                <a:lnTo>
                  <a:pt x="1089218" y="1595889"/>
                </a:lnTo>
                <a:lnTo>
                  <a:pt x="1090546" y="1595126"/>
                </a:lnTo>
                <a:lnTo>
                  <a:pt x="1307362" y="1595126"/>
                </a:lnTo>
                <a:lnTo>
                  <a:pt x="1315426" y="1573665"/>
                </a:lnTo>
                <a:lnTo>
                  <a:pt x="1314819" y="1549330"/>
                </a:lnTo>
                <a:lnTo>
                  <a:pt x="1313032" y="1545318"/>
                </a:lnTo>
                <a:lnTo>
                  <a:pt x="1168238" y="1545318"/>
                </a:lnTo>
                <a:lnTo>
                  <a:pt x="1169482" y="1544433"/>
                </a:lnTo>
                <a:close/>
              </a:path>
              <a:path w="2162809" h="2009775">
                <a:moveTo>
                  <a:pt x="1170767" y="1543610"/>
                </a:moveTo>
                <a:lnTo>
                  <a:pt x="1169482" y="1544433"/>
                </a:lnTo>
                <a:lnTo>
                  <a:pt x="1168238" y="1545318"/>
                </a:lnTo>
                <a:lnTo>
                  <a:pt x="1170767" y="1543610"/>
                </a:lnTo>
                <a:close/>
              </a:path>
              <a:path w="2162809" h="2009775">
                <a:moveTo>
                  <a:pt x="1312272" y="1543610"/>
                </a:moveTo>
                <a:lnTo>
                  <a:pt x="1170767" y="1543610"/>
                </a:lnTo>
                <a:lnTo>
                  <a:pt x="1168238" y="1545318"/>
                </a:lnTo>
                <a:lnTo>
                  <a:pt x="1313032" y="1545318"/>
                </a:lnTo>
                <a:lnTo>
                  <a:pt x="1312272" y="1543610"/>
                </a:lnTo>
                <a:close/>
              </a:path>
              <a:path w="2162809" h="2009775">
                <a:moveTo>
                  <a:pt x="1263383" y="1500480"/>
                </a:moveTo>
                <a:lnTo>
                  <a:pt x="1239047" y="1501087"/>
                </a:lnTo>
                <a:lnTo>
                  <a:pt x="1216012" y="1511345"/>
                </a:lnTo>
                <a:lnTo>
                  <a:pt x="1169482" y="1544433"/>
                </a:lnTo>
                <a:lnTo>
                  <a:pt x="1170767" y="1543610"/>
                </a:lnTo>
                <a:lnTo>
                  <a:pt x="1312272" y="1543610"/>
                </a:lnTo>
                <a:lnTo>
                  <a:pt x="1304561" y="1526295"/>
                </a:lnTo>
                <a:lnTo>
                  <a:pt x="1286171" y="1509043"/>
                </a:lnTo>
                <a:lnTo>
                  <a:pt x="1263383" y="1500480"/>
                </a:lnTo>
                <a:close/>
              </a:path>
              <a:path w="2162809" h="2009775">
                <a:moveTo>
                  <a:pt x="1752230" y="1161189"/>
                </a:moveTo>
                <a:lnTo>
                  <a:pt x="1590986" y="1161189"/>
                </a:lnTo>
                <a:lnTo>
                  <a:pt x="1589054" y="1163530"/>
                </a:lnTo>
                <a:lnTo>
                  <a:pt x="1576802" y="1177563"/>
                </a:lnTo>
                <a:lnTo>
                  <a:pt x="1564391" y="1199513"/>
                </a:lnTo>
                <a:lnTo>
                  <a:pt x="1561461" y="1223679"/>
                </a:lnTo>
                <a:lnTo>
                  <a:pt x="1567808" y="1247181"/>
                </a:lnTo>
                <a:lnTo>
                  <a:pt x="1583223" y="1267136"/>
                </a:lnTo>
                <a:lnTo>
                  <a:pt x="1605173" y="1279547"/>
                </a:lnTo>
                <a:lnTo>
                  <a:pt x="1629339" y="1282477"/>
                </a:lnTo>
                <a:lnTo>
                  <a:pt x="1652840" y="1276130"/>
                </a:lnTo>
                <a:lnTo>
                  <a:pt x="1672795" y="1260715"/>
                </a:lnTo>
                <a:lnTo>
                  <a:pt x="1687973" y="1243194"/>
                </a:lnTo>
                <a:lnTo>
                  <a:pt x="1750566" y="1163530"/>
                </a:lnTo>
                <a:lnTo>
                  <a:pt x="1752230" y="1161189"/>
                </a:lnTo>
                <a:close/>
              </a:path>
              <a:path w="2162809" h="2009775">
                <a:moveTo>
                  <a:pt x="1589988" y="1162342"/>
                </a:moveTo>
                <a:lnTo>
                  <a:pt x="1588958" y="1163530"/>
                </a:lnTo>
                <a:lnTo>
                  <a:pt x="1589988" y="1162342"/>
                </a:lnTo>
                <a:close/>
              </a:path>
              <a:path w="2162809" h="2009775">
                <a:moveTo>
                  <a:pt x="1590986" y="1161189"/>
                </a:moveTo>
                <a:lnTo>
                  <a:pt x="1589988" y="1162342"/>
                </a:lnTo>
                <a:lnTo>
                  <a:pt x="1589054" y="1163530"/>
                </a:lnTo>
                <a:lnTo>
                  <a:pt x="1590986" y="1161189"/>
                </a:lnTo>
                <a:close/>
              </a:path>
              <a:path w="2162809" h="2009775">
                <a:moveTo>
                  <a:pt x="1805413" y="1086400"/>
                </a:moveTo>
                <a:lnTo>
                  <a:pt x="1649666" y="1086400"/>
                </a:lnTo>
                <a:lnTo>
                  <a:pt x="1647845" y="1088836"/>
                </a:lnTo>
                <a:lnTo>
                  <a:pt x="1589988" y="1162342"/>
                </a:lnTo>
                <a:lnTo>
                  <a:pt x="1590986" y="1161189"/>
                </a:lnTo>
                <a:lnTo>
                  <a:pt x="1752230" y="1161189"/>
                </a:lnTo>
                <a:lnTo>
                  <a:pt x="1805413" y="1086400"/>
                </a:lnTo>
                <a:close/>
              </a:path>
              <a:path w="2162809" h="2009775">
                <a:moveTo>
                  <a:pt x="1648730" y="1087591"/>
                </a:moveTo>
                <a:lnTo>
                  <a:pt x="1647752" y="1088836"/>
                </a:lnTo>
                <a:lnTo>
                  <a:pt x="1648730" y="1087591"/>
                </a:lnTo>
                <a:close/>
              </a:path>
              <a:path w="2162809" h="2009775">
                <a:moveTo>
                  <a:pt x="1649666" y="1086400"/>
                </a:moveTo>
                <a:lnTo>
                  <a:pt x="1648730" y="1087591"/>
                </a:lnTo>
                <a:lnTo>
                  <a:pt x="1647845" y="1088836"/>
                </a:lnTo>
                <a:lnTo>
                  <a:pt x="1649666" y="1086400"/>
                </a:lnTo>
                <a:close/>
              </a:path>
              <a:path w="2162809" h="2009775">
                <a:moveTo>
                  <a:pt x="1855538" y="1008787"/>
                </a:moveTo>
                <a:lnTo>
                  <a:pt x="1704769" y="1008787"/>
                </a:lnTo>
                <a:lnTo>
                  <a:pt x="1703059" y="1011316"/>
                </a:lnTo>
                <a:lnTo>
                  <a:pt x="1648730" y="1087591"/>
                </a:lnTo>
                <a:lnTo>
                  <a:pt x="1649666" y="1086400"/>
                </a:lnTo>
                <a:lnTo>
                  <a:pt x="1805413" y="1086400"/>
                </a:lnTo>
                <a:lnTo>
                  <a:pt x="1809151" y="1081143"/>
                </a:lnTo>
                <a:lnTo>
                  <a:pt x="1855538" y="1008787"/>
                </a:lnTo>
                <a:close/>
              </a:path>
              <a:path w="2162809" h="2009775">
                <a:moveTo>
                  <a:pt x="1703871" y="1010049"/>
                </a:moveTo>
                <a:lnTo>
                  <a:pt x="1702971" y="1011316"/>
                </a:lnTo>
                <a:lnTo>
                  <a:pt x="1703871" y="1010049"/>
                </a:lnTo>
                <a:close/>
              </a:path>
              <a:path w="2162809" h="2009775">
                <a:moveTo>
                  <a:pt x="1704769" y="1008787"/>
                </a:moveTo>
                <a:lnTo>
                  <a:pt x="1703871" y="1010049"/>
                </a:lnTo>
                <a:lnTo>
                  <a:pt x="1703059" y="1011316"/>
                </a:lnTo>
                <a:lnTo>
                  <a:pt x="1704769" y="1008787"/>
                </a:lnTo>
                <a:close/>
              </a:path>
              <a:path w="2162809" h="2009775">
                <a:moveTo>
                  <a:pt x="1900194" y="928477"/>
                </a:moveTo>
                <a:lnTo>
                  <a:pt x="1756167" y="928477"/>
                </a:lnTo>
                <a:lnTo>
                  <a:pt x="1754576" y="931096"/>
                </a:lnTo>
                <a:lnTo>
                  <a:pt x="1703871" y="1010049"/>
                </a:lnTo>
                <a:lnTo>
                  <a:pt x="1704769" y="1008787"/>
                </a:lnTo>
                <a:lnTo>
                  <a:pt x="1855538" y="1008787"/>
                </a:lnTo>
                <a:lnTo>
                  <a:pt x="1863910" y="995729"/>
                </a:lnTo>
                <a:lnTo>
                  <a:pt x="1896883" y="938383"/>
                </a:lnTo>
                <a:lnTo>
                  <a:pt x="1900194" y="928477"/>
                </a:lnTo>
                <a:close/>
              </a:path>
              <a:path w="2162809" h="2009775">
                <a:moveTo>
                  <a:pt x="1755337" y="929772"/>
                </a:moveTo>
                <a:lnTo>
                  <a:pt x="1754488" y="931096"/>
                </a:lnTo>
                <a:lnTo>
                  <a:pt x="1755337" y="929772"/>
                </a:lnTo>
                <a:close/>
              </a:path>
              <a:path w="2162809" h="2009775">
                <a:moveTo>
                  <a:pt x="1756167" y="928477"/>
                </a:moveTo>
                <a:lnTo>
                  <a:pt x="1755337" y="929772"/>
                </a:lnTo>
                <a:lnTo>
                  <a:pt x="1754576" y="931096"/>
                </a:lnTo>
                <a:lnTo>
                  <a:pt x="1756167" y="928477"/>
                </a:lnTo>
                <a:close/>
              </a:path>
              <a:path w="2162809" h="2009775">
                <a:moveTo>
                  <a:pt x="1849571" y="843688"/>
                </a:moveTo>
                <a:lnTo>
                  <a:pt x="1825290" y="845424"/>
                </a:lnTo>
                <a:lnTo>
                  <a:pt x="1803431" y="856139"/>
                </a:lnTo>
                <a:lnTo>
                  <a:pt x="1786784" y="875079"/>
                </a:lnTo>
                <a:lnTo>
                  <a:pt x="1755337" y="929772"/>
                </a:lnTo>
                <a:lnTo>
                  <a:pt x="1756167" y="928477"/>
                </a:lnTo>
                <a:lnTo>
                  <a:pt x="1900194" y="928477"/>
                </a:lnTo>
                <a:lnTo>
                  <a:pt x="1904877" y="914469"/>
                </a:lnTo>
                <a:lnTo>
                  <a:pt x="1903140" y="890187"/>
                </a:lnTo>
                <a:lnTo>
                  <a:pt x="1892426" y="868329"/>
                </a:lnTo>
                <a:lnTo>
                  <a:pt x="1873486" y="851682"/>
                </a:lnTo>
                <a:lnTo>
                  <a:pt x="1849571" y="843688"/>
                </a:lnTo>
                <a:close/>
              </a:path>
              <a:path w="2162809" h="2009775">
                <a:moveTo>
                  <a:pt x="2110344" y="397714"/>
                </a:moveTo>
                <a:lnTo>
                  <a:pt x="1979636" y="397714"/>
                </a:lnTo>
                <a:lnTo>
                  <a:pt x="1979242" y="399247"/>
                </a:lnTo>
                <a:lnTo>
                  <a:pt x="1973179" y="421577"/>
                </a:lnTo>
                <a:lnTo>
                  <a:pt x="1971540" y="446740"/>
                </a:lnTo>
                <a:lnTo>
                  <a:pt x="1979404" y="469778"/>
                </a:lnTo>
                <a:lnTo>
                  <a:pt x="1995333" y="488186"/>
                </a:lnTo>
                <a:lnTo>
                  <a:pt x="2017889" y="499459"/>
                </a:lnTo>
                <a:lnTo>
                  <a:pt x="2043051" y="501098"/>
                </a:lnTo>
                <a:lnTo>
                  <a:pt x="2066089" y="493234"/>
                </a:lnTo>
                <a:lnTo>
                  <a:pt x="2084498" y="477305"/>
                </a:lnTo>
                <a:lnTo>
                  <a:pt x="2095770" y="454750"/>
                </a:lnTo>
                <a:lnTo>
                  <a:pt x="2102435" y="430123"/>
                </a:lnTo>
                <a:lnTo>
                  <a:pt x="2110344" y="397714"/>
                </a:lnTo>
                <a:close/>
              </a:path>
              <a:path w="2162809" h="2009775">
                <a:moveTo>
                  <a:pt x="1979436" y="398454"/>
                </a:moveTo>
                <a:lnTo>
                  <a:pt x="1979221" y="399247"/>
                </a:lnTo>
                <a:lnTo>
                  <a:pt x="1979436" y="398454"/>
                </a:lnTo>
                <a:close/>
              </a:path>
              <a:path w="2162809" h="2009775">
                <a:moveTo>
                  <a:pt x="2121193" y="350086"/>
                </a:moveTo>
                <a:lnTo>
                  <a:pt x="1991239" y="350086"/>
                </a:lnTo>
                <a:lnTo>
                  <a:pt x="1990882" y="351632"/>
                </a:lnTo>
                <a:lnTo>
                  <a:pt x="1979436" y="398454"/>
                </a:lnTo>
                <a:lnTo>
                  <a:pt x="1979636" y="397714"/>
                </a:lnTo>
                <a:lnTo>
                  <a:pt x="2110344" y="397714"/>
                </a:lnTo>
                <a:lnTo>
                  <a:pt x="2114807" y="379422"/>
                </a:lnTo>
                <a:lnTo>
                  <a:pt x="2121193" y="350086"/>
                </a:lnTo>
                <a:close/>
              </a:path>
              <a:path w="2162809" h="2009775">
                <a:moveTo>
                  <a:pt x="1991050" y="350861"/>
                </a:moveTo>
                <a:lnTo>
                  <a:pt x="1990862" y="351632"/>
                </a:lnTo>
                <a:lnTo>
                  <a:pt x="1991050" y="350861"/>
                </a:lnTo>
                <a:close/>
              </a:path>
              <a:path w="2162809" h="2009775">
                <a:moveTo>
                  <a:pt x="2130973" y="302014"/>
                </a:moveTo>
                <a:lnTo>
                  <a:pt x="2001683" y="302014"/>
                </a:lnTo>
                <a:lnTo>
                  <a:pt x="2001365" y="303573"/>
                </a:lnTo>
                <a:lnTo>
                  <a:pt x="1991050" y="350861"/>
                </a:lnTo>
                <a:lnTo>
                  <a:pt x="1991239" y="350086"/>
                </a:lnTo>
                <a:lnTo>
                  <a:pt x="2121193" y="350086"/>
                </a:lnTo>
                <a:lnTo>
                  <a:pt x="2125946" y="328251"/>
                </a:lnTo>
                <a:lnTo>
                  <a:pt x="2130973" y="302014"/>
                </a:lnTo>
                <a:close/>
              </a:path>
              <a:path w="2162809" h="2009775">
                <a:moveTo>
                  <a:pt x="2001515" y="302789"/>
                </a:moveTo>
                <a:lnTo>
                  <a:pt x="2001344" y="303573"/>
                </a:lnTo>
                <a:lnTo>
                  <a:pt x="2001515" y="302789"/>
                </a:lnTo>
                <a:close/>
              </a:path>
              <a:path w="2162809" h="2009775">
                <a:moveTo>
                  <a:pt x="2139667" y="253513"/>
                </a:moveTo>
                <a:lnTo>
                  <a:pt x="2010956" y="253513"/>
                </a:lnTo>
                <a:lnTo>
                  <a:pt x="2010675" y="255083"/>
                </a:lnTo>
                <a:lnTo>
                  <a:pt x="2001515" y="302789"/>
                </a:lnTo>
                <a:lnTo>
                  <a:pt x="2001683" y="302014"/>
                </a:lnTo>
                <a:lnTo>
                  <a:pt x="2130973" y="302014"/>
                </a:lnTo>
                <a:lnTo>
                  <a:pt x="2135837" y="276627"/>
                </a:lnTo>
                <a:lnTo>
                  <a:pt x="2139667" y="253513"/>
                </a:lnTo>
                <a:close/>
              </a:path>
              <a:path w="2162809" h="2009775">
                <a:moveTo>
                  <a:pt x="2010803" y="254308"/>
                </a:moveTo>
                <a:lnTo>
                  <a:pt x="2010655" y="255083"/>
                </a:lnTo>
                <a:lnTo>
                  <a:pt x="2010803" y="254308"/>
                </a:lnTo>
                <a:close/>
              </a:path>
              <a:path w="2162809" h="2009775">
                <a:moveTo>
                  <a:pt x="2147256" y="204598"/>
                </a:moveTo>
                <a:lnTo>
                  <a:pt x="2019039" y="204598"/>
                </a:lnTo>
                <a:lnTo>
                  <a:pt x="2018798" y="206178"/>
                </a:lnTo>
                <a:lnTo>
                  <a:pt x="2010803" y="254308"/>
                </a:lnTo>
                <a:lnTo>
                  <a:pt x="2010956" y="253513"/>
                </a:lnTo>
                <a:lnTo>
                  <a:pt x="2139667" y="253513"/>
                </a:lnTo>
                <a:lnTo>
                  <a:pt x="2144462" y="224569"/>
                </a:lnTo>
                <a:lnTo>
                  <a:pt x="2147256" y="204598"/>
                </a:lnTo>
                <a:close/>
              </a:path>
              <a:path w="2162809" h="2009775">
                <a:moveTo>
                  <a:pt x="2018909" y="205383"/>
                </a:moveTo>
                <a:lnTo>
                  <a:pt x="2018777" y="206178"/>
                </a:lnTo>
                <a:lnTo>
                  <a:pt x="2018909" y="205383"/>
                </a:lnTo>
                <a:close/>
              </a:path>
              <a:path w="2162809" h="2009775">
                <a:moveTo>
                  <a:pt x="2153726" y="155284"/>
                </a:moveTo>
                <a:lnTo>
                  <a:pt x="2025920" y="155284"/>
                </a:lnTo>
                <a:lnTo>
                  <a:pt x="2025718" y="156872"/>
                </a:lnTo>
                <a:lnTo>
                  <a:pt x="2018909" y="205383"/>
                </a:lnTo>
                <a:lnTo>
                  <a:pt x="2019039" y="204598"/>
                </a:lnTo>
                <a:lnTo>
                  <a:pt x="2147256" y="204598"/>
                </a:lnTo>
                <a:lnTo>
                  <a:pt x="2151805" y="172091"/>
                </a:lnTo>
                <a:lnTo>
                  <a:pt x="2153726" y="155284"/>
                </a:lnTo>
                <a:close/>
              </a:path>
              <a:path w="2162809" h="2009775">
                <a:moveTo>
                  <a:pt x="2025809" y="156077"/>
                </a:moveTo>
                <a:lnTo>
                  <a:pt x="2025698" y="156872"/>
                </a:lnTo>
                <a:lnTo>
                  <a:pt x="2025809" y="156077"/>
                </a:lnTo>
                <a:close/>
              </a:path>
              <a:path w="2162809" h="2009775">
                <a:moveTo>
                  <a:pt x="2159060" y="105586"/>
                </a:moveTo>
                <a:lnTo>
                  <a:pt x="2031580" y="105586"/>
                </a:lnTo>
                <a:lnTo>
                  <a:pt x="2031419" y="107181"/>
                </a:lnTo>
                <a:lnTo>
                  <a:pt x="2025809" y="156077"/>
                </a:lnTo>
                <a:lnTo>
                  <a:pt x="2025920" y="155284"/>
                </a:lnTo>
                <a:lnTo>
                  <a:pt x="2153726" y="155284"/>
                </a:lnTo>
                <a:lnTo>
                  <a:pt x="2157850" y="119213"/>
                </a:lnTo>
                <a:lnTo>
                  <a:pt x="2159060" y="105586"/>
                </a:lnTo>
                <a:close/>
              </a:path>
              <a:path w="2162809" h="2009775">
                <a:moveTo>
                  <a:pt x="2031492" y="106357"/>
                </a:moveTo>
                <a:lnTo>
                  <a:pt x="2031398" y="107181"/>
                </a:lnTo>
                <a:lnTo>
                  <a:pt x="2031492" y="106357"/>
                </a:lnTo>
                <a:close/>
              </a:path>
              <a:path w="2162809" h="2009775">
                <a:moveTo>
                  <a:pt x="2104687" y="0"/>
                </a:moveTo>
                <a:lnTo>
                  <a:pt x="2058316" y="14553"/>
                </a:lnTo>
                <a:lnTo>
                  <a:pt x="2035818" y="57633"/>
                </a:lnTo>
                <a:lnTo>
                  <a:pt x="2031492" y="106357"/>
                </a:lnTo>
                <a:lnTo>
                  <a:pt x="2031580" y="105586"/>
                </a:lnTo>
                <a:lnTo>
                  <a:pt x="2159060" y="105586"/>
                </a:lnTo>
                <a:lnTo>
                  <a:pt x="2162321" y="68867"/>
                </a:lnTo>
                <a:lnTo>
                  <a:pt x="2159537" y="43806"/>
                </a:lnTo>
                <a:lnTo>
                  <a:pt x="2147767" y="22497"/>
                </a:lnTo>
                <a:lnTo>
                  <a:pt x="2128865" y="7156"/>
                </a:lnTo>
                <a:lnTo>
                  <a:pt x="2104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338" y="841247"/>
            <a:ext cx="14490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C55A11"/>
                </a:solidFill>
                <a:latin typeface="Calibri"/>
                <a:cs typeface="Calibri"/>
              </a:rPr>
              <a:t>Food</a:t>
            </a:r>
            <a:r>
              <a:rPr sz="1700" b="1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55A11"/>
                </a:solidFill>
                <a:latin typeface="Calibri"/>
                <a:cs typeface="Calibri"/>
              </a:rPr>
              <a:t>insecurity</a:t>
            </a:r>
            <a:r>
              <a:rPr sz="1700" spc="-10" dirty="0"/>
              <a:t>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77600"/>
              </a:lnSpc>
              <a:spcBef>
                <a:spcPts val="555"/>
              </a:spcBef>
            </a:pPr>
            <a:r>
              <a:rPr dirty="0"/>
              <a:t>Pre</a:t>
            </a:r>
            <a:r>
              <a:rPr spc="-50" dirty="0"/>
              <a:t> </a:t>
            </a:r>
            <a:r>
              <a:rPr dirty="0"/>
              <a:t>conflict</a:t>
            </a:r>
            <a:r>
              <a:rPr b="0" dirty="0">
                <a:latin typeface="Calibri"/>
                <a:cs typeface="Calibri"/>
              </a:rPr>
              <a:t>,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WFP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estimated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that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dirty="0"/>
              <a:t>1.8</a:t>
            </a:r>
            <a:r>
              <a:rPr spc="-35" dirty="0"/>
              <a:t> </a:t>
            </a:r>
            <a:r>
              <a:rPr dirty="0"/>
              <a:t>million</a:t>
            </a:r>
            <a:r>
              <a:rPr spc="-35" dirty="0"/>
              <a:t> </a:t>
            </a:r>
            <a:r>
              <a:rPr spc="-10" dirty="0"/>
              <a:t>Palestinians</a:t>
            </a:r>
            <a:r>
              <a:rPr spc="-30" dirty="0"/>
              <a:t> </a:t>
            </a:r>
            <a:r>
              <a:rPr dirty="0"/>
              <a:t>were</a:t>
            </a:r>
            <a:r>
              <a:rPr spc="-40" dirty="0"/>
              <a:t> </a:t>
            </a:r>
            <a:r>
              <a:rPr dirty="0"/>
              <a:t>food</a:t>
            </a:r>
            <a:r>
              <a:rPr spc="-30" dirty="0"/>
              <a:t> </a:t>
            </a:r>
            <a:r>
              <a:rPr spc="-10" dirty="0"/>
              <a:t>insecure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Gaza</a:t>
            </a:r>
            <a:r>
              <a:rPr spc="-15" dirty="0"/>
              <a:t> </a:t>
            </a:r>
            <a:r>
              <a:rPr b="0" spc="-10" dirty="0">
                <a:latin typeface="Calibri"/>
                <a:cs typeface="Calibri"/>
              </a:rPr>
              <a:t>(64%).</a:t>
            </a:r>
          </a:p>
          <a:p>
            <a:pPr marL="12700" marR="694690">
              <a:lnSpc>
                <a:spcPct val="78800"/>
              </a:lnSpc>
              <a:spcBef>
                <a:spcPts val="890"/>
              </a:spcBef>
            </a:pPr>
            <a:r>
              <a:rPr dirty="0"/>
              <a:t>Post</a:t>
            </a:r>
            <a:r>
              <a:rPr spc="-30" dirty="0"/>
              <a:t> </a:t>
            </a:r>
            <a:r>
              <a:rPr dirty="0"/>
              <a:t>conflict</a:t>
            </a:r>
            <a:r>
              <a:rPr b="0" dirty="0">
                <a:latin typeface="Calibri"/>
                <a:cs typeface="Calibri"/>
              </a:rPr>
              <a:t>,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100%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Gaza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population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spc="-10" dirty="0"/>
              <a:t>(approximately</a:t>
            </a:r>
            <a:r>
              <a:rPr spc="-3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million)</a:t>
            </a:r>
            <a:r>
              <a:rPr spc="-30" dirty="0"/>
              <a:t> </a:t>
            </a:r>
            <a:r>
              <a:rPr spc="-25" dirty="0"/>
              <a:t>are </a:t>
            </a:r>
            <a:r>
              <a:rPr dirty="0"/>
              <a:t>considered</a:t>
            </a:r>
            <a:r>
              <a:rPr spc="-55" dirty="0"/>
              <a:t> </a:t>
            </a:r>
            <a:r>
              <a:rPr dirty="0"/>
              <a:t>food</a:t>
            </a:r>
            <a:r>
              <a:rPr spc="-55" dirty="0"/>
              <a:t> </a:t>
            </a:r>
            <a:r>
              <a:rPr spc="-10" dirty="0"/>
              <a:t>insecure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pc="-10" dirty="0">
                <a:solidFill>
                  <a:srgbClr val="C55A11"/>
                </a:solidFill>
              </a:rPr>
              <a:t>Water</a:t>
            </a:r>
            <a:r>
              <a:rPr spc="-45" dirty="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and</a:t>
            </a:r>
            <a:r>
              <a:rPr spc="-35" dirty="0">
                <a:solidFill>
                  <a:srgbClr val="C55A11"/>
                </a:solidFill>
              </a:rPr>
              <a:t> </a:t>
            </a:r>
            <a:r>
              <a:rPr spc="-10" dirty="0">
                <a:solidFill>
                  <a:srgbClr val="C55A11"/>
                </a:solidFill>
              </a:rPr>
              <a:t>sanitation:</a:t>
            </a:r>
          </a:p>
          <a:p>
            <a:pPr marL="12700" marR="156845">
              <a:lnSpc>
                <a:spcPts val="1700"/>
              </a:lnSpc>
              <a:spcBef>
                <a:spcPts val="700"/>
              </a:spcBef>
            </a:pPr>
            <a:r>
              <a:rPr dirty="0"/>
              <a:t>Pre</a:t>
            </a:r>
            <a:r>
              <a:rPr spc="-40" dirty="0"/>
              <a:t> </a:t>
            </a:r>
            <a:r>
              <a:rPr dirty="0"/>
              <a:t>conflict,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UNRWA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reported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that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over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90%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water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Gaza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has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been </a:t>
            </a:r>
            <a:r>
              <a:rPr b="0" dirty="0">
                <a:latin typeface="Calibri"/>
                <a:cs typeface="Calibri"/>
              </a:rPr>
              <a:t>deemed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unfit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human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consumption.</a:t>
            </a:r>
          </a:p>
          <a:p>
            <a:pPr marL="12700" marR="16510">
              <a:lnSpc>
                <a:spcPct val="117600"/>
              </a:lnSpc>
              <a:spcBef>
                <a:spcPts val="5"/>
              </a:spcBef>
            </a:pPr>
            <a:r>
              <a:rPr dirty="0"/>
              <a:t>Post</a:t>
            </a:r>
            <a:r>
              <a:rPr spc="-55" dirty="0"/>
              <a:t> </a:t>
            </a:r>
            <a:r>
              <a:rPr dirty="0"/>
              <a:t>conflict</a:t>
            </a:r>
            <a:r>
              <a:rPr b="0" dirty="0">
                <a:latin typeface="Calibri"/>
                <a:cs typeface="Calibri"/>
              </a:rPr>
              <a:t>,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WASH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cluster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estimated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dirty="0"/>
              <a:t>94%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reduction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water</a:t>
            </a:r>
            <a:r>
              <a:rPr spc="-45" dirty="0"/>
              <a:t> </a:t>
            </a:r>
            <a:r>
              <a:rPr spc="-10" dirty="0"/>
              <a:t>supply</a:t>
            </a:r>
            <a:r>
              <a:rPr b="0" spc="-10" dirty="0">
                <a:latin typeface="Calibri"/>
                <a:cs typeface="Calibri"/>
              </a:rPr>
              <a:t>. </a:t>
            </a:r>
            <a:r>
              <a:rPr spc="-10" dirty="0">
                <a:solidFill>
                  <a:srgbClr val="C55A11"/>
                </a:solidFill>
              </a:rPr>
              <a:t>Health:</a:t>
            </a:r>
          </a:p>
          <a:p>
            <a:pPr marL="12700">
              <a:lnSpc>
                <a:spcPts val="1825"/>
              </a:lnSpc>
              <a:spcBef>
                <a:spcPts val="455"/>
              </a:spcBef>
            </a:pPr>
            <a:r>
              <a:rPr dirty="0"/>
              <a:t>Pre</a:t>
            </a:r>
            <a:r>
              <a:rPr spc="-40" dirty="0"/>
              <a:t> </a:t>
            </a:r>
            <a:r>
              <a:rPr dirty="0"/>
              <a:t>conflict</a:t>
            </a:r>
            <a:r>
              <a:rPr b="0" dirty="0">
                <a:latin typeface="Calibri"/>
                <a:cs typeface="Calibri"/>
              </a:rPr>
              <a:t>: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coverage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index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as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measured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by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Universal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Healthcare</a:t>
            </a:r>
          </a:p>
          <a:p>
            <a:pPr marL="12700" marR="70485">
              <a:lnSpc>
                <a:spcPct val="80600"/>
              </a:lnSpc>
              <a:spcBef>
                <a:spcPts val="180"/>
              </a:spcBef>
            </a:pPr>
            <a:r>
              <a:rPr b="0" dirty="0">
                <a:latin typeface="Calibri"/>
                <a:cs typeface="Calibri"/>
              </a:rPr>
              <a:t>Coverage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dirty="0"/>
              <a:t>(UHC)</a:t>
            </a:r>
            <a:r>
              <a:rPr spc="-3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64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has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remained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essentially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unchanged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over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past </a:t>
            </a:r>
            <a:r>
              <a:rPr b="0" dirty="0">
                <a:latin typeface="Calibri"/>
                <a:cs typeface="Calibri"/>
              </a:rPr>
              <a:t>two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decades.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spc="-10" dirty="0"/>
              <a:t>UNRWA</a:t>
            </a:r>
            <a:r>
              <a:rPr spc="-35" dirty="0"/>
              <a:t> </a:t>
            </a:r>
            <a:r>
              <a:rPr dirty="0"/>
              <a:t>provides</a:t>
            </a:r>
            <a:r>
              <a:rPr spc="-30" dirty="0"/>
              <a:t> </a:t>
            </a:r>
            <a:r>
              <a:rPr spc="-10" dirty="0"/>
              <a:t>health-</a:t>
            </a:r>
            <a:r>
              <a:rPr dirty="0"/>
              <a:t>care</a:t>
            </a:r>
            <a:r>
              <a:rPr spc="-35" dirty="0"/>
              <a:t> </a:t>
            </a:r>
            <a:r>
              <a:rPr dirty="0"/>
              <a:t>services</a:t>
            </a:r>
            <a:r>
              <a:rPr spc="-35" dirty="0"/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vast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majority</a:t>
            </a:r>
            <a:r>
              <a:rPr b="0" spc="-25" dirty="0">
                <a:latin typeface="Calibri"/>
                <a:cs typeface="Calibri"/>
              </a:rPr>
              <a:t> of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over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dirty="0"/>
              <a:t>1.2</a:t>
            </a:r>
            <a:r>
              <a:rPr spc="-30" dirty="0"/>
              <a:t> </a:t>
            </a:r>
            <a:r>
              <a:rPr dirty="0"/>
              <a:t>million</a:t>
            </a:r>
            <a:r>
              <a:rPr spc="-30" dirty="0"/>
              <a:t> </a:t>
            </a:r>
            <a:r>
              <a:rPr spc="-10" dirty="0"/>
              <a:t>Palestine</a:t>
            </a:r>
            <a:r>
              <a:rPr spc="-30" dirty="0"/>
              <a:t> </a:t>
            </a:r>
            <a:r>
              <a:rPr dirty="0"/>
              <a:t>refugees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Gaza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through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dirty="0"/>
              <a:t>22</a:t>
            </a:r>
            <a:r>
              <a:rPr spc="-30" dirty="0"/>
              <a:t> </a:t>
            </a:r>
            <a:r>
              <a:rPr spc="-10" dirty="0"/>
              <a:t>centers</a:t>
            </a:r>
          </a:p>
          <a:p>
            <a:pPr marL="12700" marR="149225">
              <a:lnSpc>
                <a:spcPct val="78800"/>
              </a:lnSpc>
              <a:spcBef>
                <a:spcPts val="790"/>
              </a:spcBef>
            </a:pPr>
            <a:r>
              <a:rPr dirty="0"/>
              <a:t>Post</a:t>
            </a:r>
            <a:r>
              <a:rPr spc="-40" dirty="0"/>
              <a:t> </a:t>
            </a:r>
            <a:r>
              <a:rPr dirty="0"/>
              <a:t>conflict</a:t>
            </a:r>
            <a:r>
              <a:rPr b="0" dirty="0">
                <a:latin typeface="Calibri"/>
                <a:cs typeface="Calibri"/>
              </a:rPr>
              <a:t>,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according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WHO,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dirty="0"/>
              <a:t>only</a:t>
            </a:r>
            <a:r>
              <a:rPr spc="-35" dirty="0"/>
              <a:t> </a:t>
            </a:r>
            <a:r>
              <a:rPr dirty="0"/>
              <a:t>37%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MOH</a:t>
            </a:r>
            <a:r>
              <a:rPr spc="-25" dirty="0"/>
              <a:t> </a:t>
            </a:r>
            <a:r>
              <a:rPr dirty="0"/>
              <a:t>primary</a:t>
            </a:r>
            <a:r>
              <a:rPr spc="-35" dirty="0"/>
              <a:t> </a:t>
            </a:r>
            <a:r>
              <a:rPr dirty="0"/>
              <a:t>care</a:t>
            </a:r>
            <a:r>
              <a:rPr spc="-30" dirty="0"/>
              <a:t> </a:t>
            </a:r>
            <a:r>
              <a:rPr spc="-10" dirty="0"/>
              <a:t>facilities </a:t>
            </a:r>
            <a:r>
              <a:rPr dirty="0"/>
              <a:t>are</a:t>
            </a:r>
            <a:r>
              <a:rPr spc="-50" dirty="0"/>
              <a:t> </a:t>
            </a:r>
            <a:r>
              <a:rPr spc="-10" dirty="0"/>
              <a:t>operational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those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which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operating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facing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severe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shortages</a:t>
            </a:r>
          </a:p>
          <a:p>
            <a:pPr marL="12700" marR="499745">
              <a:lnSpc>
                <a:spcPct val="78200"/>
              </a:lnSpc>
              <a:spcBef>
                <a:spcPts val="110"/>
              </a:spcBef>
            </a:pPr>
            <a:r>
              <a:rPr b="0" dirty="0">
                <a:latin typeface="Calibri"/>
                <a:cs typeface="Calibri"/>
              </a:rPr>
              <a:t>of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medical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supplies,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damage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from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airstrikes,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extended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electricity </a:t>
            </a:r>
            <a:r>
              <a:rPr b="0" dirty="0">
                <a:latin typeface="Calibri"/>
                <a:cs typeface="Calibri"/>
              </a:rPr>
              <a:t>outages.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dirty="0"/>
              <a:t>15</a:t>
            </a:r>
            <a:r>
              <a:rPr spc="-20" dirty="0"/>
              <a:t> </a:t>
            </a:r>
            <a:r>
              <a:rPr dirty="0"/>
              <a:t>out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22</a:t>
            </a:r>
            <a:r>
              <a:rPr spc="-20" dirty="0"/>
              <a:t> </a:t>
            </a:r>
            <a:r>
              <a:rPr spc="-10" dirty="0"/>
              <a:t>UNRWA</a:t>
            </a:r>
            <a:r>
              <a:rPr spc="-25" dirty="0"/>
              <a:t> </a:t>
            </a:r>
            <a:r>
              <a:rPr dirty="0"/>
              <a:t>Health</a:t>
            </a:r>
            <a:r>
              <a:rPr spc="-25" dirty="0"/>
              <a:t> </a:t>
            </a:r>
            <a:r>
              <a:rPr spc="-10" dirty="0"/>
              <a:t>Centers</a:t>
            </a:r>
            <a:r>
              <a:rPr spc="-25" dirty="0"/>
              <a:t> </a:t>
            </a:r>
            <a:r>
              <a:rPr b="0" dirty="0">
                <a:latin typeface="Calibri"/>
                <a:cs typeface="Calibri"/>
              </a:rPr>
              <a:t>across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Gaza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Strip</a:t>
            </a:r>
            <a:r>
              <a:rPr b="0" spc="-25" dirty="0">
                <a:latin typeface="Calibri"/>
                <a:cs typeface="Calibri"/>
              </a:rPr>
              <a:t> are </a:t>
            </a:r>
            <a:r>
              <a:rPr b="0" dirty="0">
                <a:latin typeface="Calibri"/>
                <a:cs typeface="Calibri"/>
              </a:rPr>
              <a:t>providing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PHC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services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68603"/>
            <a:ext cx="7241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90" dirty="0">
                <a:solidFill>
                  <a:srgbClr val="C55A11"/>
                </a:solidFill>
                <a:latin typeface="Calibri Light"/>
                <a:cs typeface="Calibri Light"/>
              </a:rPr>
              <a:t>The</a:t>
            </a:r>
            <a:r>
              <a:rPr sz="3900" b="0" spc="120" dirty="0">
                <a:solidFill>
                  <a:srgbClr val="C55A11"/>
                </a:solidFill>
                <a:latin typeface="Calibri Light"/>
                <a:cs typeface="Calibri Light"/>
              </a:rPr>
              <a:t> </a:t>
            </a:r>
            <a:r>
              <a:rPr sz="3900" b="0" spc="100" dirty="0">
                <a:solidFill>
                  <a:srgbClr val="C55A11"/>
                </a:solidFill>
                <a:latin typeface="Calibri Light"/>
                <a:cs typeface="Calibri Light"/>
              </a:rPr>
              <a:t>scenarios</a:t>
            </a:r>
            <a:r>
              <a:rPr sz="3900" b="0" spc="114" dirty="0">
                <a:solidFill>
                  <a:srgbClr val="C55A11"/>
                </a:solidFill>
                <a:latin typeface="Calibri Light"/>
                <a:cs typeface="Calibri Light"/>
              </a:rPr>
              <a:t> </a:t>
            </a:r>
            <a:r>
              <a:rPr sz="3900" b="0" spc="65" dirty="0">
                <a:solidFill>
                  <a:srgbClr val="C55A11"/>
                </a:solidFill>
                <a:latin typeface="Calibri Light"/>
                <a:cs typeface="Calibri Light"/>
              </a:rPr>
              <a:t>we</a:t>
            </a:r>
            <a:r>
              <a:rPr sz="3900" b="0" spc="125" dirty="0">
                <a:solidFill>
                  <a:srgbClr val="C55A11"/>
                </a:solidFill>
                <a:latin typeface="Calibri Light"/>
                <a:cs typeface="Calibri Light"/>
              </a:rPr>
              <a:t> </a:t>
            </a:r>
            <a:r>
              <a:rPr sz="3900" b="0" spc="65" dirty="0">
                <a:solidFill>
                  <a:srgbClr val="C55A11"/>
                </a:solidFill>
                <a:latin typeface="Calibri Light"/>
                <a:cs typeface="Calibri Light"/>
              </a:rPr>
              <a:t>are</a:t>
            </a:r>
            <a:r>
              <a:rPr sz="3900" b="0" spc="125" dirty="0">
                <a:solidFill>
                  <a:srgbClr val="C55A11"/>
                </a:solidFill>
                <a:latin typeface="Calibri Light"/>
                <a:cs typeface="Calibri Light"/>
              </a:rPr>
              <a:t> </a:t>
            </a:r>
            <a:r>
              <a:rPr sz="3900" b="0" spc="95" dirty="0">
                <a:solidFill>
                  <a:srgbClr val="C55A11"/>
                </a:solidFill>
                <a:latin typeface="Calibri Light"/>
                <a:cs typeface="Calibri Light"/>
              </a:rPr>
              <a:t>expecting</a:t>
            </a:r>
            <a:r>
              <a:rPr sz="3900" b="0" spc="90" dirty="0">
                <a:solidFill>
                  <a:srgbClr val="C55A11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C55A11"/>
                </a:solidFill>
                <a:latin typeface="Calibri Light"/>
                <a:cs typeface="Calibri Light"/>
              </a:rPr>
              <a:t>??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5446" y="1508715"/>
            <a:ext cx="10515600" cy="4984115"/>
            <a:chOff x="775446" y="1508715"/>
            <a:chExt cx="10515600" cy="4984115"/>
          </a:xfrm>
        </p:grpSpPr>
        <p:sp>
          <p:nvSpPr>
            <p:cNvPr id="4" name="object 4"/>
            <p:cNvSpPr/>
            <p:nvPr/>
          </p:nvSpPr>
          <p:spPr>
            <a:xfrm>
              <a:off x="775446" y="1508715"/>
              <a:ext cx="10515600" cy="1649730"/>
            </a:xfrm>
            <a:custGeom>
              <a:avLst/>
              <a:gdLst/>
              <a:ahLst/>
              <a:cxnLst/>
              <a:rect l="l" t="t" r="r" b="b"/>
              <a:pathLst>
                <a:path w="10515600" h="1649730">
                  <a:moveTo>
                    <a:pt x="10240646" y="0"/>
                  </a:moveTo>
                  <a:lnTo>
                    <a:pt x="274953" y="0"/>
                  </a:lnTo>
                  <a:lnTo>
                    <a:pt x="225530" y="4429"/>
                  </a:lnTo>
                  <a:lnTo>
                    <a:pt x="179013" y="17201"/>
                  </a:lnTo>
                  <a:lnTo>
                    <a:pt x="136179" y="37538"/>
                  </a:lnTo>
                  <a:lnTo>
                    <a:pt x="97804" y="64665"/>
                  </a:lnTo>
                  <a:lnTo>
                    <a:pt x="64665" y="97804"/>
                  </a:lnTo>
                  <a:lnTo>
                    <a:pt x="37539" y="136178"/>
                  </a:lnTo>
                  <a:lnTo>
                    <a:pt x="17201" y="179013"/>
                  </a:lnTo>
                  <a:lnTo>
                    <a:pt x="4429" y="225530"/>
                  </a:lnTo>
                  <a:lnTo>
                    <a:pt x="0" y="274953"/>
                  </a:lnTo>
                  <a:lnTo>
                    <a:pt x="0" y="1374745"/>
                  </a:lnTo>
                  <a:lnTo>
                    <a:pt x="4429" y="1424169"/>
                  </a:lnTo>
                  <a:lnTo>
                    <a:pt x="17201" y="1470686"/>
                  </a:lnTo>
                  <a:lnTo>
                    <a:pt x="37539" y="1513520"/>
                  </a:lnTo>
                  <a:lnTo>
                    <a:pt x="64665" y="1551894"/>
                  </a:lnTo>
                  <a:lnTo>
                    <a:pt x="97804" y="1585033"/>
                  </a:lnTo>
                  <a:lnTo>
                    <a:pt x="136179" y="1612160"/>
                  </a:lnTo>
                  <a:lnTo>
                    <a:pt x="179013" y="1632497"/>
                  </a:lnTo>
                  <a:lnTo>
                    <a:pt x="225530" y="1645269"/>
                  </a:lnTo>
                  <a:lnTo>
                    <a:pt x="274953" y="1649699"/>
                  </a:lnTo>
                  <a:lnTo>
                    <a:pt x="10240646" y="1649699"/>
                  </a:lnTo>
                  <a:lnTo>
                    <a:pt x="10290069" y="1645269"/>
                  </a:lnTo>
                  <a:lnTo>
                    <a:pt x="10336586" y="1632497"/>
                  </a:lnTo>
                  <a:lnTo>
                    <a:pt x="10379420" y="1612160"/>
                  </a:lnTo>
                  <a:lnTo>
                    <a:pt x="10417795" y="1585033"/>
                  </a:lnTo>
                  <a:lnTo>
                    <a:pt x="10450934" y="1551894"/>
                  </a:lnTo>
                  <a:lnTo>
                    <a:pt x="10478060" y="1513520"/>
                  </a:lnTo>
                  <a:lnTo>
                    <a:pt x="10498397" y="1470686"/>
                  </a:lnTo>
                  <a:lnTo>
                    <a:pt x="10511169" y="1424169"/>
                  </a:lnTo>
                  <a:lnTo>
                    <a:pt x="10515599" y="1374745"/>
                  </a:lnTo>
                  <a:lnTo>
                    <a:pt x="10515599" y="274953"/>
                  </a:lnTo>
                  <a:lnTo>
                    <a:pt x="10511169" y="225530"/>
                  </a:lnTo>
                  <a:lnTo>
                    <a:pt x="10498397" y="179013"/>
                  </a:lnTo>
                  <a:lnTo>
                    <a:pt x="10478060" y="136178"/>
                  </a:lnTo>
                  <a:lnTo>
                    <a:pt x="10450934" y="97804"/>
                  </a:lnTo>
                  <a:lnTo>
                    <a:pt x="10417795" y="64665"/>
                  </a:lnTo>
                  <a:lnTo>
                    <a:pt x="10379420" y="37538"/>
                  </a:lnTo>
                  <a:lnTo>
                    <a:pt x="10336586" y="17201"/>
                  </a:lnTo>
                  <a:lnTo>
                    <a:pt x="10290069" y="4429"/>
                  </a:lnTo>
                  <a:lnTo>
                    <a:pt x="1024064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436" y="3175698"/>
              <a:ext cx="10515600" cy="3317240"/>
            </a:xfrm>
            <a:custGeom>
              <a:avLst/>
              <a:gdLst/>
              <a:ahLst/>
              <a:cxnLst/>
              <a:rect l="l" t="t" r="r" b="b"/>
              <a:pathLst>
                <a:path w="10515600" h="3317240">
                  <a:moveTo>
                    <a:pt x="10515600" y="1941931"/>
                  </a:moveTo>
                  <a:lnTo>
                    <a:pt x="10511168" y="1892515"/>
                  </a:lnTo>
                  <a:lnTo>
                    <a:pt x="10498404" y="1845995"/>
                  </a:lnTo>
                  <a:lnTo>
                    <a:pt x="10478059" y="1803158"/>
                  </a:lnTo>
                  <a:lnTo>
                    <a:pt x="10450944" y="1764792"/>
                  </a:lnTo>
                  <a:lnTo>
                    <a:pt x="10417797" y="1731645"/>
                  </a:lnTo>
                  <a:lnTo>
                    <a:pt x="10379431" y="1704517"/>
                  </a:lnTo>
                  <a:lnTo>
                    <a:pt x="10336593" y="1684185"/>
                  </a:lnTo>
                  <a:lnTo>
                    <a:pt x="10290073" y="1671408"/>
                  </a:lnTo>
                  <a:lnTo>
                    <a:pt x="10240645" y="1666976"/>
                  </a:lnTo>
                  <a:lnTo>
                    <a:pt x="274955" y="1666976"/>
                  </a:lnTo>
                  <a:lnTo>
                    <a:pt x="225539" y="1671408"/>
                  </a:lnTo>
                  <a:lnTo>
                    <a:pt x="179019" y="1684185"/>
                  </a:lnTo>
                  <a:lnTo>
                    <a:pt x="136182" y="1704517"/>
                  </a:lnTo>
                  <a:lnTo>
                    <a:pt x="97802" y="1731645"/>
                  </a:lnTo>
                  <a:lnTo>
                    <a:pt x="64668" y="1764792"/>
                  </a:lnTo>
                  <a:lnTo>
                    <a:pt x="37541" y="1803158"/>
                  </a:lnTo>
                  <a:lnTo>
                    <a:pt x="17208" y="1845995"/>
                  </a:lnTo>
                  <a:lnTo>
                    <a:pt x="4432" y="1892515"/>
                  </a:lnTo>
                  <a:lnTo>
                    <a:pt x="0" y="1941931"/>
                  </a:lnTo>
                  <a:lnTo>
                    <a:pt x="0" y="3041726"/>
                  </a:lnTo>
                  <a:lnTo>
                    <a:pt x="4432" y="3091154"/>
                  </a:lnTo>
                  <a:lnTo>
                    <a:pt x="17208" y="3137674"/>
                  </a:lnTo>
                  <a:lnTo>
                    <a:pt x="37541" y="3180499"/>
                  </a:lnTo>
                  <a:lnTo>
                    <a:pt x="64668" y="3218878"/>
                  </a:lnTo>
                  <a:lnTo>
                    <a:pt x="97802" y="3252012"/>
                  </a:lnTo>
                  <a:lnTo>
                    <a:pt x="136182" y="3279140"/>
                  </a:lnTo>
                  <a:lnTo>
                    <a:pt x="179019" y="3299485"/>
                  </a:lnTo>
                  <a:lnTo>
                    <a:pt x="225539" y="3312249"/>
                  </a:lnTo>
                  <a:lnTo>
                    <a:pt x="274955" y="3316681"/>
                  </a:lnTo>
                  <a:lnTo>
                    <a:pt x="10240645" y="3316681"/>
                  </a:lnTo>
                  <a:lnTo>
                    <a:pt x="10290073" y="3312249"/>
                  </a:lnTo>
                  <a:lnTo>
                    <a:pt x="10336593" y="3299485"/>
                  </a:lnTo>
                  <a:lnTo>
                    <a:pt x="10379431" y="3279140"/>
                  </a:lnTo>
                  <a:lnTo>
                    <a:pt x="10417797" y="3252012"/>
                  </a:lnTo>
                  <a:lnTo>
                    <a:pt x="10450944" y="3218878"/>
                  </a:lnTo>
                  <a:lnTo>
                    <a:pt x="10478059" y="3180499"/>
                  </a:lnTo>
                  <a:lnTo>
                    <a:pt x="10498404" y="3137674"/>
                  </a:lnTo>
                  <a:lnTo>
                    <a:pt x="10511168" y="3091154"/>
                  </a:lnTo>
                  <a:lnTo>
                    <a:pt x="10515600" y="3041726"/>
                  </a:lnTo>
                  <a:lnTo>
                    <a:pt x="10515600" y="1941931"/>
                  </a:lnTo>
                  <a:close/>
                </a:path>
                <a:path w="10515600" h="3317240">
                  <a:moveTo>
                    <a:pt x="10515600" y="274955"/>
                  </a:moveTo>
                  <a:lnTo>
                    <a:pt x="10511168" y="225539"/>
                  </a:lnTo>
                  <a:lnTo>
                    <a:pt x="10498404" y="179019"/>
                  </a:lnTo>
                  <a:lnTo>
                    <a:pt x="10478059" y="136182"/>
                  </a:lnTo>
                  <a:lnTo>
                    <a:pt x="10450944" y="97802"/>
                  </a:lnTo>
                  <a:lnTo>
                    <a:pt x="10417797" y="64668"/>
                  </a:lnTo>
                  <a:lnTo>
                    <a:pt x="10379431" y="37541"/>
                  </a:lnTo>
                  <a:lnTo>
                    <a:pt x="10336593" y="17208"/>
                  </a:lnTo>
                  <a:lnTo>
                    <a:pt x="10290073" y="4432"/>
                  </a:lnTo>
                  <a:lnTo>
                    <a:pt x="10240645" y="0"/>
                  </a:lnTo>
                  <a:lnTo>
                    <a:pt x="274955" y="0"/>
                  </a:lnTo>
                  <a:lnTo>
                    <a:pt x="225539" y="4432"/>
                  </a:lnTo>
                  <a:lnTo>
                    <a:pt x="179019" y="17208"/>
                  </a:lnTo>
                  <a:lnTo>
                    <a:pt x="136182" y="37541"/>
                  </a:lnTo>
                  <a:lnTo>
                    <a:pt x="97802" y="64668"/>
                  </a:lnTo>
                  <a:lnTo>
                    <a:pt x="64668" y="97802"/>
                  </a:lnTo>
                  <a:lnTo>
                    <a:pt x="37541" y="136182"/>
                  </a:lnTo>
                  <a:lnTo>
                    <a:pt x="17208" y="179019"/>
                  </a:lnTo>
                  <a:lnTo>
                    <a:pt x="4432" y="225539"/>
                  </a:lnTo>
                  <a:lnTo>
                    <a:pt x="0" y="274955"/>
                  </a:lnTo>
                  <a:lnTo>
                    <a:pt x="0" y="1374749"/>
                  </a:lnTo>
                  <a:lnTo>
                    <a:pt x="4432" y="1424178"/>
                  </a:lnTo>
                  <a:lnTo>
                    <a:pt x="17208" y="1470685"/>
                  </a:lnTo>
                  <a:lnTo>
                    <a:pt x="37541" y="1513522"/>
                  </a:lnTo>
                  <a:lnTo>
                    <a:pt x="64668" y="1551901"/>
                  </a:lnTo>
                  <a:lnTo>
                    <a:pt x="97802" y="1585036"/>
                  </a:lnTo>
                  <a:lnTo>
                    <a:pt x="136182" y="1612163"/>
                  </a:lnTo>
                  <a:lnTo>
                    <a:pt x="179019" y="1632496"/>
                  </a:lnTo>
                  <a:lnTo>
                    <a:pt x="225539" y="1645272"/>
                  </a:lnTo>
                  <a:lnTo>
                    <a:pt x="274955" y="1649704"/>
                  </a:lnTo>
                  <a:lnTo>
                    <a:pt x="10240645" y="1649704"/>
                  </a:lnTo>
                  <a:lnTo>
                    <a:pt x="10290073" y="1645272"/>
                  </a:lnTo>
                  <a:lnTo>
                    <a:pt x="10336593" y="1632496"/>
                  </a:lnTo>
                  <a:lnTo>
                    <a:pt x="10379431" y="1612163"/>
                  </a:lnTo>
                  <a:lnTo>
                    <a:pt x="10417797" y="1585036"/>
                  </a:lnTo>
                  <a:lnTo>
                    <a:pt x="10450944" y="1551901"/>
                  </a:lnTo>
                  <a:lnTo>
                    <a:pt x="10478059" y="1513522"/>
                  </a:lnTo>
                  <a:lnTo>
                    <a:pt x="10498404" y="1470685"/>
                  </a:lnTo>
                  <a:lnTo>
                    <a:pt x="10511168" y="1424178"/>
                  </a:lnTo>
                  <a:lnTo>
                    <a:pt x="10515600" y="1374749"/>
                  </a:lnTo>
                  <a:lnTo>
                    <a:pt x="10515600" y="274955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9478" y="1863852"/>
            <a:ext cx="10210165" cy="42227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23215" algn="just">
              <a:lnSpc>
                <a:spcPct val="915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situation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significant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deterioration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vulnerability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important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sz="20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project</a:t>
            </a:r>
            <a:r>
              <a:rPr sz="20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sz="20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estimate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expected</a:t>
            </a:r>
            <a:r>
              <a:rPr sz="2000" b="1" i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increase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wasting</a:t>
            </a:r>
            <a:r>
              <a:rPr sz="2000" b="1" i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burden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180975">
              <a:lnSpc>
                <a:spcPts val="2180"/>
              </a:lnSpc>
              <a:spcBef>
                <a:spcPts val="1720"/>
              </a:spcBef>
            </a:pP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projected</a:t>
            </a:r>
            <a:r>
              <a:rPr sz="20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wasting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anticipated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further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deterioration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underlying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determinants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malnutrition,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0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incidence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correction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factor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2.6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sz="2000" b="1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WB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Gaza,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respectively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Projection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incidence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correction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factor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</a:t>
            </a:r>
            <a:r>
              <a:rPr sz="20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sz="20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3.8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Gaza,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respectively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1500"/>
              </a:lnSpc>
              <a:spcBef>
                <a:spcPts val="1664"/>
              </a:spcBef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projection,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30,000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Palestine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suffering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wasting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15,000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projected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face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severe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wasting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putting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imminent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death.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91" y="957337"/>
            <a:ext cx="11139777" cy="24550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25154" y="4210811"/>
            <a:ext cx="6030595" cy="1437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320"/>
              </a:spcBef>
            </a:pPr>
            <a:r>
              <a:rPr sz="2000" dirty="0">
                <a:latin typeface="Calibri"/>
                <a:cs typeface="Calibri"/>
              </a:rPr>
              <a:t>Child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27%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Gaza– </a:t>
            </a:r>
            <a:r>
              <a:rPr sz="2000" dirty="0">
                <a:latin typeface="Calibri"/>
                <a:cs typeface="Calibri"/>
              </a:rPr>
              <a:t>meaning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nearly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10,000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children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across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Gaza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at </a:t>
            </a: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suffering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wasting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5,000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these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children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projected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face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severe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wasting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putting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imminent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death.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403847"/>
            <a:ext cx="12192000" cy="454659"/>
            <a:chOff x="0" y="6403847"/>
            <a:chExt cx="12192000" cy="45465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6115"/>
              <a:ext cx="12191997" cy="451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3775" y="6403847"/>
              <a:ext cx="4075176" cy="454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91" y="1168681"/>
            <a:ext cx="11139777" cy="20323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25154" y="4210811"/>
            <a:ext cx="5910580" cy="1437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320"/>
              </a:spcBef>
            </a:pPr>
            <a:r>
              <a:rPr sz="2000" dirty="0">
                <a:latin typeface="Calibri"/>
                <a:cs typeface="Calibri"/>
              </a:rPr>
              <a:t>Child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15%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West Bank</a:t>
            </a:r>
            <a:r>
              <a:rPr sz="2000" spc="-10" dirty="0">
                <a:latin typeface="Calibri"/>
                <a:cs typeface="Calibri"/>
              </a:rPr>
              <a:t>– </a:t>
            </a:r>
            <a:r>
              <a:rPr sz="2000" dirty="0">
                <a:latin typeface="Calibri"/>
                <a:cs typeface="Calibri"/>
              </a:rPr>
              <a:t>meaning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nearly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20,000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children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across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West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Bank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suffering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wasting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10,000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these </a:t>
            </a:r>
            <a:r>
              <a:rPr sz="2000" b="1" dirty="0">
                <a:latin typeface="Calibri"/>
                <a:cs typeface="Calibri"/>
              </a:rPr>
              <a:t>children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projected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face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severe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wasting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putting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imminent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death.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403847"/>
            <a:ext cx="12192000" cy="454659"/>
            <a:chOff x="0" y="6403847"/>
            <a:chExt cx="12192000" cy="45465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6115"/>
              <a:ext cx="12191997" cy="451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3775" y="6403847"/>
              <a:ext cx="4075176" cy="454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900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Nutrition contribution to the FA</vt:lpstr>
      <vt:lpstr>Flash appeal- Nutrition</vt:lpstr>
      <vt:lpstr>PowerPoint Presentation</vt:lpstr>
      <vt:lpstr>Projections/ Assumptions</vt:lpstr>
      <vt:lpstr>Food insecurity:</vt:lpstr>
      <vt:lpstr>The scenarios we are expecting ??</vt:lpstr>
      <vt:lpstr>PowerPoint Presentation</vt:lpstr>
      <vt:lpstr>PowerPoint Presentation</vt:lpstr>
      <vt:lpstr>Priorities</vt:lpstr>
      <vt:lpstr>Important matrixes/ forms have been shared</vt:lpstr>
      <vt:lpstr>Nutrition WG infographics to be released today</vt:lpstr>
      <vt:lpstr>Partners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Rasha Al-Ardi</cp:lastModifiedBy>
  <cp:revision>1</cp:revision>
  <dcterms:created xsi:type="dcterms:W3CDTF">2023-11-07T06:59:23Z</dcterms:created>
  <dcterms:modified xsi:type="dcterms:W3CDTF">2023-11-07T07:26:18Z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2023-11-01T00:00:00Z</vt:filetime>
  </property>
  <property fmtid="{D5CDD505-2E9C-101B-9397-08002B2CF9AE}" pid="3" name="LastSaved">
    <vt:filetime>2023-11-07T00:00:00Z</vt:filetime>
  </property>
  <property fmtid="{D5CDD505-2E9C-101B-9397-08002B2CF9AE}" pid="4" name="Producer">
    <vt:lpwstr>macOS Version 12.5 (Build 21G72) Quartz PDFContext</vt:lpwstr>
  </property>
</Properties>
</file>