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7" r:id="rId3"/>
    <p:sldMasterId id="2147483691" r:id="rId4"/>
    <p:sldMasterId id="2147483658" r:id="rId5"/>
  </p:sldMasterIdLst>
  <p:notesMasterIdLst>
    <p:notesMasterId r:id="rId7"/>
  </p:notesMasterIdLst>
  <p:sldIdLst>
    <p:sldId id="304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TW Cen MT" panose="020B0602020104020603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9" roundtripDataSignature="AMtx7mizSCgovACi4CRwUgQu0JMfWrvU0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 Heckman" initials="CH" lastIdx="6" clrIdx="0">
    <p:extLst>
      <p:ext uri="{19B8F6BF-5375-455C-9EA6-DF929625EA0E}">
        <p15:presenceInfo xmlns:p15="http://schemas.microsoft.com/office/powerpoint/2012/main" userId="S::checkman@unicef.org::694a563b-490d-4007-8265-52f3889e0fdc" providerId="AD"/>
      </p:ext>
    </p:extLst>
  </p:cmAuthor>
  <p:cmAuthor id="2" name="Sanja Segvic" initials="SS" lastIdx="3" clrIdx="1">
    <p:extLst>
      <p:ext uri="{19B8F6BF-5375-455C-9EA6-DF929625EA0E}">
        <p15:presenceInfo xmlns:p15="http://schemas.microsoft.com/office/powerpoint/2012/main" userId="Sanja Segvic" providerId="None"/>
      </p:ext>
    </p:extLst>
  </p:cmAuthor>
  <p:cmAuthor id="3" name="ssegvic@actionagainsthunger.ca" initials="ss" lastIdx="2" clrIdx="2">
    <p:extLst>
      <p:ext uri="{19B8F6BF-5375-455C-9EA6-DF929625EA0E}">
        <p15:presenceInfo xmlns:p15="http://schemas.microsoft.com/office/powerpoint/2012/main" userId="S::urn:spo:guest#ssegvic@actionagainsthunger.ca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19D247-6476-4F06-A0C2-8096F0C74CF7}" v="2" dt="2022-09-19T18:18:37.360"/>
  </p1510:revLst>
</p1510:revInfo>
</file>

<file path=ppt/tableStyles.xml><?xml version="1.0" encoding="utf-8"?>
<a:tblStyleLst xmlns:a="http://schemas.openxmlformats.org/drawingml/2006/main" def="{A95B50A9-A36C-4CCD-879F-90FA8B5D33F7}">
  <a:tblStyle styleId="{A95B50A9-A36C-4CCD-879F-90FA8B5D33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14.fntdata"/><Relationship Id="rId76" Type="http://schemas.microsoft.com/office/2015/10/relationships/revisionInfo" Target="revisionInfo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70" Type="http://schemas.openxmlformats.org/officeDocument/2006/relationships/commentAuthors" Target="commentAuthors.xml"/><Relationship Id="rId75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4.fntdata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73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69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ja Segvic" userId="13b9f5e9-0ec8-4904-9c0e-e0df5943de98" providerId="ADAL" clId="{6319D247-6476-4F06-A0C2-8096F0C74CF7}"/>
    <pc:docChg chg="undo redo custSel delSld modSld">
      <pc:chgData name="Sanja Segvic" userId="13b9f5e9-0ec8-4904-9c0e-e0df5943de98" providerId="ADAL" clId="{6319D247-6476-4F06-A0C2-8096F0C74CF7}" dt="2022-09-19T18:20:23.990" v="94" actId="115"/>
      <pc:docMkLst>
        <pc:docMk/>
      </pc:docMkLst>
      <pc:sldChg chg="del">
        <pc:chgData name="Sanja Segvic" userId="13b9f5e9-0ec8-4904-9c0e-e0df5943de98" providerId="ADAL" clId="{6319D247-6476-4F06-A0C2-8096F0C74CF7}" dt="2022-09-19T18:15:33.434" v="14" actId="47"/>
        <pc:sldMkLst>
          <pc:docMk/>
          <pc:sldMk cId="0" sldId="256"/>
        </pc:sldMkLst>
      </pc:sldChg>
      <pc:sldChg chg="del">
        <pc:chgData name="Sanja Segvic" userId="13b9f5e9-0ec8-4904-9c0e-e0df5943de98" providerId="ADAL" clId="{6319D247-6476-4F06-A0C2-8096F0C74CF7}" dt="2022-09-19T18:14:50.587" v="3" actId="47"/>
        <pc:sldMkLst>
          <pc:docMk/>
          <pc:sldMk cId="0" sldId="257"/>
        </pc:sldMkLst>
      </pc:sldChg>
      <pc:sldChg chg="del">
        <pc:chgData name="Sanja Segvic" userId="13b9f5e9-0ec8-4904-9c0e-e0df5943de98" providerId="ADAL" clId="{6319D247-6476-4F06-A0C2-8096F0C74CF7}" dt="2022-09-19T18:14:50.587" v="3" actId="47"/>
        <pc:sldMkLst>
          <pc:docMk/>
          <pc:sldMk cId="0" sldId="258"/>
        </pc:sldMkLst>
      </pc:sldChg>
      <pc:sldChg chg="del">
        <pc:chgData name="Sanja Segvic" userId="13b9f5e9-0ec8-4904-9c0e-e0df5943de98" providerId="ADAL" clId="{6319D247-6476-4F06-A0C2-8096F0C74CF7}" dt="2022-09-19T18:14:50.587" v="3" actId="47"/>
        <pc:sldMkLst>
          <pc:docMk/>
          <pc:sldMk cId="0" sldId="259"/>
        </pc:sldMkLst>
      </pc:sldChg>
      <pc:sldChg chg="del">
        <pc:chgData name="Sanja Segvic" userId="13b9f5e9-0ec8-4904-9c0e-e0df5943de98" providerId="ADAL" clId="{6319D247-6476-4F06-A0C2-8096F0C74CF7}" dt="2022-09-19T18:15:04.078" v="7" actId="47"/>
        <pc:sldMkLst>
          <pc:docMk/>
          <pc:sldMk cId="1357476817" sldId="261"/>
        </pc:sldMkLst>
      </pc:sldChg>
      <pc:sldChg chg="del">
        <pc:chgData name="Sanja Segvic" userId="13b9f5e9-0ec8-4904-9c0e-e0df5943de98" providerId="ADAL" clId="{6319D247-6476-4F06-A0C2-8096F0C74CF7}" dt="2022-09-19T18:14:50.587" v="3" actId="47"/>
        <pc:sldMkLst>
          <pc:docMk/>
          <pc:sldMk cId="0" sldId="262"/>
        </pc:sldMkLst>
      </pc:sldChg>
      <pc:sldChg chg="del">
        <pc:chgData name="Sanja Segvic" userId="13b9f5e9-0ec8-4904-9c0e-e0df5943de98" providerId="ADAL" clId="{6319D247-6476-4F06-A0C2-8096F0C74CF7}" dt="2022-09-19T18:14:53.890" v="4" actId="47"/>
        <pc:sldMkLst>
          <pc:docMk/>
          <pc:sldMk cId="0" sldId="263"/>
        </pc:sldMkLst>
      </pc:sldChg>
      <pc:sldChg chg="del">
        <pc:chgData name="Sanja Segvic" userId="13b9f5e9-0ec8-4904-9c0e-e0df5943de98" providerId="ADAL" clId="{6319D247-6476-4F06-A0C2-8096F0C74CF7}" dt="2022-09-19T18:14:53.890" v="4" actId="47"/>
        <pc:sldMkLst>
          <pc:docMk/>
          <pc:sldMk cId="0" sldId="264"/>
        </pc:sldMkLst>
      </pc:sldChg>
      <pc:sldChg chg="del">
        <pc:chgData name="Sanja Segvic" userId="13b9f5e9-0ec8-4904-9c0e-e0df5943de98" providerId="ADAL" clId="{6319D247-6476-4F06-A0C2-8096F0C74CF7}" dt="2022-09-19T18:14:53.890" v="4" actId="47"/>
        <pc:sldMkLst>
          <pc:docMk/>
          <pc:sldMk cId="0" sldId="265"/>
        </pc:sldMkLst>
      </pc:sldChg>
      <pc:sldChg chg="del">
        <pc:chgData name="Sanja Segvic" userId="13b9f5e9-0ec8-4904-9c0e-e0df5943de98" providerId="ADAL" clId="{6319D247-6476-4F06-A0C2-8096F0C74CF7}" dt="2022-09-19T18:14:56.802" v="5" actId="47"/>
        <pc:sldMkLst>
          <pc:docMk/>
          <pc:sldMk cId="0" sldId="266"/>
        </pc:sldMkLst>
      </pc:sldChg>
      <pc:sldChg chg="del">
        <pc:chgData name="Sanja Segvic" userId="13b9f5e9-0ec8-4904-9c0e-e0df5943de98" providerId="ADAL" clId="{6319D247-6476-4F06-A0C2-8096F0C74CF7}" dt="2022-09-19T18:14:56.802" v="5" actId="47"/>
        <pc:sldMkLst>
          <pc:docMk/>
          <pc:sldMk cId="4072514474" sldId="267"/>
        </pc:sldMkLst>
      </pc:sldChg>
      <pc:sldChg chg="del">
        <pc:chgData name="Sanja Segvic" userId="13b9f5e9-0ec8-4904-9c0e-e0df5943de98" providerId="ADAL" clId="{6319D247-6476-4F06-A0C2-8096F0C74CF7}" dt="2022-09-19T18:14:56.802" v="5" actId="47"/>
        <pc:sldMkLst>
          <pc:docMk/>
          <pc:sldMk cId="0" sldId="269"/>
        </pc:sldMkLst>
      </pc:sldChg>
      <pc:sldChg chg="del">
        <pc:chgData name="Sanja Segvic" userId="13b9f5e9-0ec8-4904-9c0e-e0df5943de98" providerId="ADAL" clId="{6319D247-6476-4F06-A0C2-8096F0C74CF7}" dt="2022-09-19T18:15:00.948" v="6" actId="47"/>
        <pc:sldMkLst>
          <pc:docMk/>
          <pc:sldMk cId="0" sldId="270"/>
        </pc:sldMkLst>
      </pc:sldChg>
      <pc:sldChg chg="del">
        <pc:chgData name="Sanja Segvic" userId="13b9f5e9-0ec8-4904-9c0e-e0df5943de98" providerId="ADAL" clId="{6319D247-6476-4F06-A0C2-8096F0C74CF7}" dt="2022-09-19T18:15:00.948" v="6" actId="47"/>
        <pc:sldMkLst>
          <pc:docMk/>
          <pc:sldMk cId="0" sldId="272"/>
        </pc:sldMkLst>
      </pc:sldChg>
      <pc:sldChg chg="del">
        <pc:chgData name="Sanja Segvic" userId="13b9f5e9-0ec8-4904-9c0e-e0df5943de98" providerId="ADAL" clId="{6319D247-6476-4F06-A0C2-8096F0C74CF7}" dt="2022-09-19T18:15:00.948" v="6" actId="47"/>
        <pc:sldMkLst>
          <pc:docMk/>
          <pc:sldMk cId="3151313119" sldId="274"/>
        </pc:sldMkLst>
      </pc:sldChg>
      <pc:sldChg chg="del">
        <pc:chgData name="Sanja Segvic" userId="13b9f5e9-0ec8-4904-9c0e-e0df5943de98" providerId="ADAL" clId="{6319D247-6476-4F06-A0C2-8096F0C74CF7}" dt="2022-09-19T18:15:04.078" v="7" actId="47"/>
        <pc:sldMkLst>
          <pc:docMk/>
          <pc:sldMk cId="0" sldId="275"/>
        </pc:sldMkLst>
      </pc:sldChg>
      <pc:sldChg chg="del">
        <pc:chgData name="Sanja Segvic" userId="13b9f5e9-0ec8-4904-9c0e-e0df5943de98" providerId="ADAL" clId="{6319D247-6476-4F06-A0C2-8096F0C74CF7}" dt="2022-09-19T18:15:04.078" v="7" actId="47"/>
        <pc:sldMkLst>
          <pc:docMk/>
          <pc:sldMk cId="0" sldId="276"/>
        </pc:sldMkLst>
      </pc:sldChg>
      <pc:sldChg chg="del">
        <pc:chgData name="Sanja Segvic" userId="13b9f5e9-0ec8-4904-9c0e-e0df5943de98" providerId="ADAL" clId="{6319D247-6476-4F06-A0C2-8096F0C74CF7}" dt="2022-09-19T18:15:07.007" v="8" actId="47"/>
        <pc:sldMkLst>
          <pc:docMk/>
          <pc:sldMk cId="0" sldId="277"/>
        </pc:sldMkLst>
      </pc:sldChg>
      <pc:sldChg chg="del">
        <pc:chgData name="Sanja Segvic" userId="13b9f5e9-0ec8-4904-9c0e-e0df5943de98" providerId="ADAL" clId="{6319D247-6476-4F06-A0C2-8096F0C74CF7}" dt="2022-09-19T18:15:07.007" v="8" actId="47"/>
        <pc:sldMkLst>
          <pc:docMk/>
          <pc:sldMk cId="0" sldId="278"/>
        </pc:sldMkLst>
      </pc:sldChg>
      <pc:sldChg chg="del">
        <pc:chgData name="Sanja Segvic" userId="13b9f5e9-0ec8-4904-9c0e-e0df5943de98" providerId="ADAL" clId="{6319D247-6476-4F06-A0C2-8096F0C74CF7}" dt="2022-09-19T18:15:12.500" v="9" actId="47"/>
        <pc:sldMkLst>
          <pc:docMk/>
          <pc:sldMk cId="0" sldId="279"/>
        </pc:sldMkLst>
      </pc:sldChg>
      <pc:sldChg chg="del">
        <pc:chgData name="Sanja Segvic" userId="13b9f5e9-0ec8-4904-9c0e-e0df5943de98" providerId="ADAL" clId="{6319D247-6476-4F06-A0C2-8096F0C74CF7}" dt="2022-09-19T18:15:12.500" v="9" actId="47"/>
        <pc:sldMkLst>
          <pc:docMk/>
          <pc:sldMk cId="0" sldId="280"/>
        </pc:sldMkLst>
      </pc:sldChg>
      <pc:sldChg chg="del">
        <pc:chgData name="Sanja Segvic" userId="13b9f5e9-0ec8-4904-9c0e-e0df5943de98" providerId="ADAL" clId="{6319D247-6476-4F06-A0C2-8096F0C74CF7}" dt="2022-09-19T18:15:07.007" v="8" actId="47"/>
        <pc:sldMkLst>
          <pc:docMk/>
          <pc:sldMk cId="2289270372" sldId="290"/>
        </pc:sldMkLst>
      </pc:sldChg>
      <pc:sldChg chg="del">
        <pc:chgData name="Sanja Segvic" userId="13b9f5e9-0ec8-4904-9c0e-e0df5943de98" providerId="ADAL" clId="{6319D247-6476-4F06-A0C2-8096F0C74CF7}" dt="2022-09-19T18:14:45.557" v="2" actId="47"/>
        <pc:sldMkLst>
          <pc:docMk/>
          <pc:sldMk cId="2024462662" sldId="291"/>
        </pc:sldMkLst>
      </pc:sldChg>
      <pc:sldChg chg="del">
        <pc:chgData name="Sanja Segvic" userId="13b9f5e9-0ec8-4904-9c0e-e0df5943de98" providerId="ADAL" clId="{6319D247-6476-4F06-A0C2-8096F0C74CF7}" dt="2022-09-19T18:14:43.525" v="1" actId="47"/>
        <pc:sldMkLst>
          <pc:docMk/>
          <pc:sldMk cId="3968568715" sldId="292"/>
        </pc:sldMkLst>
      </pc:sldChg>
      <pc:sldChg chg="del">
        <pc:chgData name="Sanja Segvic" userId="13b9f5e9-0ec8-4904-9c0e-e0df5943de98" providerId="ADAL" clId="{6319D247-6476-4F06-A0C2-8096F0C74CF7}" dt="2022-09-19T18:14:43.525" v="1" actId="47"/>
        <pc:sldMkLst>
          <pc:docMk/>
          <pc:sldMk cId="3160136850" sldId="293"/>
        </pc:sldMkLst>
      </pc:sldChg>
      <pc:sldChg chg="del">
        <pc:chgData name="Sanja Segvic" userId="13b9f5e9-0ec8-4904-9c0e-e0df5943de98" providerId="ADAL" clId="{6319D247-6476-4F06-A0C2-8096F0C74CF7}" dt="2022-09-19T18:14:43.525" v="1" actId="47"/>
        <pc:sldMkLst>
          <pc:docMk/>
          <pc:sldMk cId="3384149764" sldId="294"/>
        </pc:sldMkLst>
      </pc:sldChg>
      <pc:sldChg chg="del">
        <pc:chgData name="Sanja Segvic" userId="13b9f5e9-0ec8-4904-9c0e-e0df5943de98" providerId="ADAL" clId="{6319D247-6476-4F06-A0C2-8096F0C74CF7}" dt="2022-09-19T18:14:43.525" v="1" actId="47"/>
        <pc:sldMkLst>
          <pc:docMk/>
          <pc:sldMk cId="3510252110" sldId="295"/>
        </pc:sldMkLst>
      </pc:sldChg>
      <pc:sldChg chg="del">
        <pc:chgData name="Sanja Segvic" userId="13b9f5e9-0ec8-4904-9c0e-e0df5943de98" providerId="ADAL" clId="{6319D247-6476-4F06-A0C2-8096F0C74CF7}" dt="2022-09-19T18:14:38.138" v="0" actId="2696"/>
        <pc:sldMkLst>
          <pc:docMk/>
          <pc:sldMk cId="1460033828" sldId="296"/>
        </pc:sldMkLst>
      </pc:sldChg>
      <pc:sldChg chg="del">
        <pc:chgData name="Sanja Segvic" userId="13b9f5e9-0ec8-4904-9c0e-e0df5943de98" providerId="ADAL" clId="{6319D247-6476-4F06-A0C2-8096F0C74CF7}" dt="2022-09-19T18:15:21.837" v="12" actId="47"/>
        <pc:sldMkLst>
          <pc:docMk/>
          <pc:sldMk cId="2355107606" sldId="297"/>
        </pc:sldMkLst>
      </pc:sldChg>
      <pc:sldChg chg="del">
        <pc:chgData name="Sanja Segvic" userId="13b9f5e9-0ec8-4904-9c0e-e0df5943de98" providerId="ADAL" clId="{6319D247-6476-4F06-A0C2-8096F0C74CF7}" dt="2022-09-19T18:15:18.886" v="11" actId="47"/>
        <pc:sldMkLst>
          <pc:docMk/>
          <pc:sldMk cId="1933636594" sldId="298"/>
        </pc:sldMkLst>
      </pc:sldChg>
      <pc:sldChg chg="del">
        <pc:chgData name="Sanja Segvic" userId="13b9f5e9-0ec8-4904-9c0e-e0df5943de98" providerId="ADAL" clId="{6319D247-6476-4F06-A0C2-8096F0C74CF7}" dt="2022-09-19T18:15:18.886" v="11" actId="47"/>
        <pc:sldMkLst>
          <pc:docMk/>
          <pc:sldMk cId="3303335474" sldId="299"/>
        </pc:sldMkLst>
      </pc:sldChg>
      <pc:sldChg chg="del">
        <pc:chgData name="Sanja Segvic" userId="13b9f5e9-0ec8-4904-9c0e-e0df5943de98" providerId="ADAL" clId="{6319D247-6476-4F06-A0C2-8096F0C74CF7}" dt="2022-09-19T18:15:21.837" v="12" actId="47"/>
        <pc:sldMkLst>
          <pc:docMk/>
          <pc:sldMk cId="245379229" sldId="300"/>
        </pc:sldMkLst>
      </pc:sldChg>
      <pc:sldChg chg="del">
        <pc:chgData name="Sanja Segvic" userId="13b9f5e9-0ec8-4904-9c0e-e0df5943de98" providerId="ADAL" clId="{6319D247-6476-4F06-A0C2-8096F0C74CF7}" dt="2022-09-19T18:15:25.048" v="13" actId="47"/>
        <pc:sldMkLst>
          <pc:docMk/>
          <pc:sldMk cId="2880447299" sldId="301"/>
        </pc:sldMkLst>
      </pc:sldChg>
      <pc:sldChg chg="del">
        <pc:chgData name="Sanja Segvic" userId="13b9f5e9-0ec8-4904-9c0e-e0df5943de98" providerId="ADAL" clId="{6319D247-6476-4F06-A0C2-8096F0C74CF7}" dt="2022-09-19T18:15:25.048" v="13" actId="47"/>
        <pc:sldMkLst>
          <pc:docMk/>
          <pc:sldMk cId="1025335642" sldId="302"/>
        </pc:sldMkLst>
      </pc:sldChg>
      <pc:sldChg chg="del">
        <pc:chgData name="Sanja Segvic" userId="13b9f5e9-0ec8-4904-9c0e-e0df5943de98" providerId="ADAL" clId="{6319D247-6476-4F06-A0C2-8096F0C74CF7}" dt="2022-09-19T18:15:15.507" v="10" actId="47"/>
        <pc:sldMkLst>
          <pc:docMk/>
          <pc:sldMk cId="3900511128" sldId="303"/>
        </pc:sldMkLst>
      </pc:sldChg>
      <pc:sldChg chg="modSp mod">
        <pc:chgData name="Sanja Segvic" userId="13b9f5e9-0ec8-4904-9c0e-e0df5943de98" providerId="ADAL" clId="{6319D247-6476-4F06-A0C2-8096F0C74CF7}" dt="2022-09-19T18:20:23.990" v="94" actId="115"/>
        <pc:sldMkLst>
          <pc:docMk/>
          <pc:sldMk cId="4235986758" sldId="304"/>
        </pc:sldMkLst>
        <pc:spChg chg="mod">
          <ac:chgData name="Sanja Segvic" userId="13b9f5e9-0ec8-4904-9c0e-e0df5943de98" providerId="ADAL" clId="{6319D247-6476-4F06-A0C2-8096F0C74CF7}" dt="2022-09-19T18:20:23.990" v="94" actId="115"/>
          <ac:spMkLst>
            <pc:docMk/>
            <pc:sldMk cId="4235986758" sldId="304"/>
            <ac:spMk id="304" creationId="{00000000-0000-0000-0000-000000000000}"/>
          </ac:spMkLst>
        </pc:spChg>
        <pc:spChg chg="mod">
          <ac:chgData name="Sanja Segvic" userId="13b9f5e9-0ec8-4904-9c0e-e0df5943de98" providerId="ADAL" clId="{6319D247-6476-4F06-A0C2-8096F0C74CF7}" dt="2022-09-19T18:18:37.413" v="93" actId="27636"/>
          <ac:spMkLst>
            <pc:docMk/>
            <pc:sldMk cId="4235986758" sldId="304"/>
            <ac:spMk id="305" creationId="{00000000-0000-0000-0000-000000000000}"/>
          </ac:spMkLst>
        </pc:spChg>
      </pc:sldChg>
      <pc:sldChg chg="del">
        <pc:chgData name="Sanja Segvic" userId="13b9f5e9-0ec8-4904-9c0e-e0df5943de98" providerId="ADAL" clId="{6319D247-6476-4F06-A0C2-8096F0C74CF7}" dt="2022-09-19T18:15:25.048" v="13" actId="47"/>
        <pc:sldMkLst>
          <pc:docMk/>
          <pc:sldMk cId="1601327433" sldId="305"/>
        </pc:sldMkLst>
      </pc:sldChg>
      <pc:sldChg chg="del">
        <pc:chgData name="Sanja Segvic" userId="13b9f5e9-0ec8-4904-9c0e-e0df5943de98" providerId="ADAL" clId="{6319D247-6476-4F06-A0C2-8096F0C74CF7}" dt="2022-09-19T18:15:18.886" v="11" actId="47"/>
        <pc:sldMkLst>
          <pc:docMk/>
          <pc:sldMk cId="323304860" sldId="306"/>
        </pc:sldMkLst>
      </pc:sldChg>
      <pc:sldChg chg="del">
        <pc:chgData name="Sanja Segvic" userId="13b9f5e9-0ec8-4904-9c0e-e0df5943de98" providerId="ADAL" clId="{6319D247-6476-4F06-A0C2-8096F0C74CF7}" dt="2022-09-19T18:15:15.507" v="10" actId="47"/>
        <pc:sldMkLst>
          <pc:docMk/>
          <pc:sldMk cId="2108876427" sldId="307"/>
        </pc:sldMkLst>
      </pc:sldChg>
      <pc:sldChg chg="del">
        <pc:chgData name="Sanja Segvic" userId="13b9f5e9-0ec8-4904-9c0e-e0df5943de98" providerId="ADAL" clId="{6319D247-6476-4F06-A0C2-8096F0C74CF7}" dt="2022-09-19T18:15:21.837" v="12" actId="47"/>
        <pc:sldMkLst>
          <pc:docMk/>
          <pc:sldMk cId="2902564798" sldId="308"/>
        </pc:sldMkLst>
      </pc:sldChg>
      <pc:sldMasterChg chg="delSldLayout">
        <pc:chgData name="Sanja Segvic" userId="13b9f5e9-0ec8-4904-9c0e-e0df5943de98" providerId="ADAL" clId="{6319D247-6476-4F06-A0C2-8096F0C74CF7}" dt="2022-09-19T18:15:21.837" v="12" actId="47"/>
        <pc:sldMasterMkLst>
          <pc:docMk/>
          <pc:sldMasterMk cId="586348192" sldId="2147483717"/>
        </pc:sldMasterMkLst>
        <pc:sldLayoutChg chg="del">
          <pc:chgData name="Sanja Segvic" userId="13b9f5e9-0ec8-4904-9c0e-e0df5943de98" providerId="ADAL" clId="{6319D247-6476-4F06-A0C2-8096F0C74CF7}" dt="2022-09-19T18:14:56.802" v="5" actId="47"/>
          <pc:sldLayoutMkLst>
            <pc:docMk/>
            <pc:sldMasterMk cId="586348192" sldId="2147483717"/>
            <pc:sldLayoutMk cId="3298002358" sldId="2147483729"/>
          </pc:sldLayoutMkLst>
        </pc:sldLayoutChg>
        <pc:sldLayoutChg chg="del">
          <pc:chgData name="Sanja Segvic" userId="13b9f5e9-0ec8-4904-9c0e-e0df5943de98" providerId="ADAL" clId="{6319D247-6476-4F06-A0C2-8096F0C74CF7}" dt="2022-09-19T18:15:00.948" v="6" actId="47"/>
          <pc:sldLayoutMkLst>
            <pc:docMk/>
            <pc:sldMasterMk cId="586348192" sldId="2147483717"/>
            <pc:sldLayoutMk cId="746772672" sldId="2147483730"/>
          </pc:sldLayoutMkLst>
        </pc:sldLayoutChg>
        <pc:sldLayoutChg chg="del">
          <pc:chgData name="Sanja Segvic" userId="13b9f5e9-0ec8-4904-9c0e-e0df5943de98" providerId="ADAL" clId="{6319D247-6476-4F06-A0C2-8096F0C74CF7}" dt="2022-09-19T18:14:53.890" v="4" actId="47"/>
          <pc:sldLayoutMkLst>
            <pc:docMk/>
            <pc:sldMasterMk cId="586348192" sldId="2147483717"/>
            <pc:sldLayoutMk cId="1572854280" sldId="2147483731"/>
          </pc:sldLayoutMkLst>
        </pc:sldLayoutChg>
        <pc:sldLayoutChg chg="del">
          <pc:chgData name="Sanja Segvic" userId="13b9f5e9-0ec8-4904-9c0e-e0df5943de98" providerId="ADAL" clId="{6319D247-6476-4F06-A0C2-8096F0C74CF7}" dt="2022-09-19T18:15:04.078" v="7" actId="47"/>
          <pc:sldLayoutMkLst>
            <pc:docMk/>
            <pc:sldMasterMk cId="586348192" sldId="2147483717"/>
            <pc:sldLayoutMk cId="1346983278" sldId="2147483732"/>
          </pc:sldLayoutMkLst>
        </pc:sldLayoutChg>
        <pc:sldLayoutChg chg="del">
          <pc:chgData name="Sanja Segvic" userId="13b9f5e9-0ec8-4904-9c0e-e0df5943de98" providerId="ADAL" clId="{6319D247-6476-4F06-A0C2-8096F0C74CF7}" dt="2022-09-19T18:14:43.525" v="1" actId="47"/>
          <pc:sldLayoutMkLst>
            <pc:docMk/>
            <pc:sldMasterMk cId="586348192" sldId="2147483717"/>
            <pc:sldLayoutMk cId="412367734" sldId="2147483734"/>
          </pc:sldLayoutMkLst>
        </pc:sldLayoutChg>
        <pc:sldLayoutChg chg="del">
          <pc:chgData name="Sanja Segvic" userId="13b9f5e9-0ec8-4904-9c0e-e0df5943de98" providerId="ADAL" clId="{6319D247-6476-4F06-A0C2-8096F0C74CF7}" dt="2022-09-19T18:14:38.138" v="0" actId="2696"/>
          <pc:sldLayoutMkLst>
            <pc:docMk/>
            <pc:sldMasterMk cId="586348192" sldId="2147483717"/>
            <pc:sldLayoutMk cId="3325550475" sldId="2147483735"/>
          </pc:sldLayoutMkLst>
        </pc:sldLayoutChg>
        <pc:sldLayoutChg chg="del">
          <pc:chgData name="Sanja Segvic" userId="13b9f5e9-0ec8-4904-9c0e-e0df5943de98" providerId="ADAL" clId="{6319D247-6476-4F06-A0C2-8096F0C74CF7}" dt="2022-09-19T18:15:21.837" v="12" actId="47"/>
          <pc:sldLayoutMkLst>
            <pc:docMk/>
            <pc:sldMasterMk cId="586348192" sldId="2147483717"/>
            <pc:sldLayoutMk cId="3925777890" sldId="214748373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352284b9a1_1_1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1352284b9a1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26166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453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003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352284b9a1_0_48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78384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4" name="Google Shape;44;g1352284b9a1_0_48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0571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46728528-8D7A-4AEB-B642-B4F4D2467F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250" y="5174539"/>
            <a:ext cx="5233969" cy="93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683375" y="0"/>
            <a:ext cx="5508625" cy="6858000"/>
          </a:xfrm>
          <a:prstGeom prst="rect">
            <a:avLst/>
          </a:prstGeom>
        </p:spPr>
        <p:txBody>
          <a:bodyPr vert="horz"/>
          <a:lstStyle>
            <a:lvl1pPr>
              <a:defRPr sz="1600" b="0" i="0" baseline="0"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insert cover page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6388" y="3336925"/>
            <a:ext cx="5877198" cy="1366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0" i="0" baseline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Tw Cen MT"/>
                <a:cs typeface="Tw Cen MT"/>
              </a:defRPr>
            </a:lvl2pPr>
            <a:lvl3pPr>
              <a:defRPr>
                <a:latin typeface="Tw Cen MT"/>
                <a:cs typeface="Tw Cen MT"/>
              </a:defRPr>
            </a:lvl3pPr>
            <a:lvl4pPr>
              <a:defRPr>
                <a:latin typeface="Tw Cen MT"/>
                <a:cs typeface="Tw Cen MT"/>
              </a:defRPr>
            </a:lvl4pPr>
            <a:lvl5pPr>
              <a:defRPr>
                <a:latin typeface="Tw Cen MT"/>
                <a:cs typeface="Tw Cen MT"/>
              </a:defRPr>
            </a:lvl5pPr>
          </a:lstStyle>
          <a:p>
            <a:pPr lvl="0"/>
            <a:r>
              <a:rPr lang="en-US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06815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46728528-8D7A-4AEB-B642-B4F4D2467F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250" y="5174539"/>
            <a:ext cx="5233969" cy="93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683375" y="0"/>
            <a:ext cx="5508625" cy="6858000"/>
          </a:xfrm>
          <a:prstGeom prst="rect">
            <a:avLst/>
          </a:prstGeom>
        </p:spPr>
        <p:txBody>
          <a:bodyPr vert="horz"/>
          <a:lstStyle>
            <a:lvl1pPr>
              <a:defRPr sz="16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insert cover page picture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6388" y="3336925"/>
            <a:ext cx="5877198" cy="1366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Tw Cen MT"/>
                <a:cs typeface="Tw Cen MT"/>
              </a:defRPr>
            </a:lvl2pPr>
            <a:lvl3pPr>
              <a:defRPr>
                <a:latin typeface="Tw Cen MT"/>
                <a:cs typeface="Tw Cen MT"/>
              </a:defRPr>
            </a:lvl3pPr>
            <a:lvl4pPr>
              <a:defRPr>
                <a:latin typeface="Tw Cen MT"/>
                <a:cs typeface="Tw Cen MT"/>
              </a:defRPr>
            </a:lvl4pPr>
            <a:lvl5pPr>
              <a:defRPr>
                <a:latin typeface="Tw Cen MT"/>
                <a:cs typeface="Tw Cen MT"/>
              </a:defRPr>
            </a:lvl5pPr>
          </a:lstStyle>
          <a:p>
            <a:pPr lvl="0"/>
            <a:r>
              <a:rPr lang="en-US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04894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1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F6878B-8EF5-4E24-A5D7-97341AF5E104}"/>
              </a:ext>
            </a:extLst>
          </p:cNvPr>
          <p:cNvSpPr/>
          <p:nvPr userDrawn="1"/>
        </p:nvSpPr>
        <p:spPr>
          <a:xfrm>
            <a:off x="0" y="0"/>
            <a:ext cx="6682828" cy="6858000"/>
          </a:xfrm>
          <a:prstGeom prst="rect">
            <a:avLst/>
          </a:prstGeom>
          <a:solidFill>
            <a:srgbClr val="E7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Open Sans" panose="020B0606030504020204" pitchFamily="34" charset="0"/>
            </a:endParaRP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46728528-8D7A-4AEB-B642-B4F4D2467F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250" y="5174539"/>
            <a:ext cx="5233969" cy="93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683375" y="0"/>
            <a:ext cx="5508625" cy="6858000"/>
          </a:xfrm>
          <a:prstGeom prst="rect">
            <a:avLst/>
          </a:prstGeom>
        </p:spPr>
        <p:txBody>
          <a:bodyPr vert="horz"/>
          <a:lstStyle>
            <a:lvl1pPr>
              <a:defRPr sz="1600" b="0" i="0" baseline="0"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insert cover page picture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6388" y="3336925"/>
            <a:ext cx="5877198" cy="1366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0" i="0" baseline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Tw Cen MT"/>
                <a:cs typeface="Tw Cen MT"/>
              </a:defRPr>
            </a:lvl2pPr>
            <a:lvl3pPr>
              <a:defRPr>
                <a:latin typeface="Tw Cen MT"/>
                <a:cs typeface="Tw Cen MT"/>
              </a:defRPr>
            </a:lvl3pPr>
            <a:lvl4pPr>
              <a:defRPr>
                <a:latin typeface="Tw Cen MT"/>
                <a:cs typeface="Tw Cen MT"/>
              </a:defRPr>
            </a:lvl4pPr>
            <a:lvl5pPr>
              <a:defRPr>
                <a:latin typeface="Tw Cen MT"/>
                <a:cs typeface="Tw Cen MT"/>
              </a:defRPr>
            </a:lvl5pPr>
          </a:lstStyle>
          <a:p>
            <a:pPr lvl="0"/>
            <a:r>
              <a:rPr lang="en-US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78262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F6878B-8EF5-4E24-A5D7-97341AF5E104}"/>
              </a:ext>
            </a:extLst>
          </p:cNvPr>
          <p:cNvSpPr/>
          <p:nvPr userDrawn="1"/>
        </p:nvSpPr>
        <p:spPr>
          <a:xfrm>
            <a:off x="0" y="0"/>
            <a:ext cx="6682828" cy="6858000"/>
          </a:xfrm>
          <a:prstGeom prst="rect">
            <a:avLst/>
          </a:prstGeom>
          <a:solidFill>
            <a:srgbClr val="E7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Open Sans" panose="020B0606030504020204" pitchFamily="34" charset="0"/>
            </a:endParaRP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46728528-8D7A-4AEB-B642-B4F4D2467F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250" y="5174539"/>
            <a:ext cx="5233969" cy="93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683375" y="0"/>
            <a:ext cx="5508625" cy="6858000"/>
          </a:xfrm>
          <a:prstGeom prst="rect">
            <a:avLst/>
          </a:prstGeom>
        </p:spPr>
        <p:txBody>
          <a:bodyPr vert="horz"/>
          <a:lstStyle>
            <a:lvl1pPr>
              <a:defRPr sz="1600" b="0" i="0" baseline="0"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insert cover page picture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6388" y="3336925"/>
            <a:ext cx="5877198" cy="1366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0" i="0" baseline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Tw Cen MT"/>
                <a:cs typeface="Tw Cen MT"/>
              </a:defRPr>
            </a:lvl2pPr>
            <a:lvl3pPr>
              <a:defRPr>
                <a:latin typeface="Tw Cen MT"/>
                <a:cs typeface="Tw Cen MT"/>
              </a:defRPr>
            </a:lvl3pPr>
            <a:lvl4pPr>
              <a:defRPr>
                <a:latin typeface="Tw Cen MT"/>
                <a:cs typeface="Tw Cen MT"/>
              </a:defRPr>
            </a:lvl4pPr>
            <a:lvl5pPr>
              <a:defRPr>
                <a:latin typeface="Tw Cen MT"/>
                <a:cs typeface="Tw Cen MT"/>
              </a:defRPr>
            </a:lvl5pPr>
          </a:lstStyle>
          <a:p>
            <a:pPr lvl="0"/>
            <a:r>
              <a:rPr lang="en-US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09539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1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46728528-8D7A-4AEB-B642-B4F4D2467F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889" y="3937329"/>
            <a:ext cx="7314543" cy="9366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35470" y="2168306"/>
            <a:ext cx="5877198" cy="136683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000" b="0" i="0" baseline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Tw Cen MT"/>
                <a:cs typeface="Tw Cen MT"/>
              </a:defRPr>
            </a:lvl2pPr>
            <a:lvl3pPr>
              <a:defRPr>
                <a:latin typeface="Tw Cen MT"/>
                <a:cs typeface="Tw Cen MT"/>
              </a:defRPr>
            </a:lvl3pPr>
            <a:lvl4pPr>
              <a:defRPr>
                <a:latin typeface="Tw Cen MT"/>
                <a:cs typeface="Tw Cen MT"/>
              </a:defRPr>
            </a:lvl4pPr>
            <a:lvl5pPr>
              <a:defRPr>
                <a:latin typeface="Tw Cen MT"/>
                <a:cs typeface="Tw Cen MT"/>
              </a:defRPr>
            </a:lvl5pPr>
          </a:lstStyle>
          <a:p>
            <a:pPr lvl="0"/>
            <a:r>
              <a:rPr lang="en-US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42475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7578-4F68-3A40-BDF9-7C97603A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06C09-F35C-7B42-97EF-E43148DB4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46DAA-D35F-0145-B59F-CAC2B9630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8883-5113-7E4F-94B9-E417429C390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C57BE-9208-AE4B-8017-C1FB0C41C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8DA99-F631-0C4A-80A6-753538A2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1746-339A-794D-A3E1-4727C249A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28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D6F013-4CC2-4F5B-B1B3-6F3138D01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00652" cy="1325563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40E5E2-E3BF-46FD-A725-602700F4EA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Open Sans" panose="020B0606030504020204" pitchFamily="34" charset="0"/>
              </a:defRPr>
            </a:lvl1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do </a:t>
            </a:r>
            <a:r>
              <a:rPr lang="fr-FR" err="1"/>
              <a:t>eiusmod</a:t>
            </a:r>
            <a:r>
              <a:rPr lang="fr-FR"/>
              <a:t> </a:t>
            </a:r>
            <a:r>
              <a:rPr lang="fr-FR" err="1"/>
              <a:t>tempor</a:t>
            </a:r>
            <a:r>
              <a:rPr lang="fr-FR"/>
              <a:t> </a:t>
            </a:r>
            <a:r>
              <a:rPr lang="fr-FR" err="1"/>
              <a:t>incididunt</a:t>
            </a:r>
            <a:r>
              <a:rPr lang="fr-FR"/>
              <a:t> ut </a:t>
            </a:r>
            <a:r>
              <a:rPr lang="fr-FR" err="1"/>
              <a:t>labore</a:t>
            </a:r>
            <a:r>
              <a:rPr lang="fr-FR"/>
              <a:t> et </a:t>
            </a:r>
            <a:r>
              <a:rPr lang="fr-FR" err="1"/>
              <a:t>dolore</a:t>
            </a:r>
            <a:r>
              <a:rPr lang="fr-FR"/>
              <a:t> magna </a:t>
            </a:r>
            <a:r>
              <a:rPr lang="fr-FR" err="1"/>
              <a:t>aliqua</a:t>
            </a:r>
            <a:r>
              <a:rPr lang="fr-FR"/>
              <a:t>. Ut </a:t>
            </a:r>
            <a:r>
              <a:rPr lang="fr-FR" err="1"/>
              <a:t>enim</a:t>
            </a:r>
            <a:r>
              <a:rPr lang="fr-FR"/>
              <a:t> ad </a:t>
            </a:r>
            <a:r>
              <a:rPr lang="fr-FR" err="1"/>
              <a:t>minim</a:t>
            </a:r>
            <a:r>
              <a:rPr lang="fr-FR"/>
              <a:t> </a:t>
            </a:r>
            <a:r>
              <a:rPr lang="fr-FR" err="1"/>
              <a:t>veniam</a:t>
            </a:r>
            <a:r>
              <a:rPr lang="fr-FR"/>
              <a:t>,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nostrud</a:t>
            </a:r>
            <a:r>
              <a:rPr lang="fr-FR"/>
              <a:t> </a:t>
            </a:r>
            <a:r>
              <a:rPr lang="fr-FR" err="1"/>
              <a:t>exercitation</a:t>
            </a:r>
            <a:r>
              <a:rPr lang="fr-FR"/>
              <a:t> </a:t>
            </a:r>
            <a:r>
              <a:rPr lang="fr-FR" err="1"/>
              <a:t>ullamco</a:t>
            </a:r>
            <a:r>
              <a:rPr lang="fr-FR"/>
              <a:t> </a:t>
            </a:r>
            <a:r>
              <a:rPr lang="fr-FR" err="1"/>
              <a:t>laboris</a:t>
            </a:r>
            <a:r>
              <a:rPr lang="fr-FR"/>
              <a:t> </a:t>
            </a:r>
            <a:r>
              <a:rPr lang="fr-FR" err="1"/>
              <a:t>nisi</a:t>
            </a:r>
            <a:r>
              <a:rPr lang="fr-FR"/>
              <a:t> ut </a:t>
            </a:r>
            <a:r>
              <a:rPr lang="fr-FR" err="1"/>
              <a:t>aliquip</a:t>
            </a:r>
            <a:r>
              <a:rPr lang="fr-FR"/>
              <a:t> ex </a:t>
            </a:r>
            <a:r>
              <a:rPr lang="fr-FR" err="1"/>
              <a:t>ea</a:t>
            </a:r>
            <a:r>
              <a:rPr lang="fr-FR"/>
              <a:t> commodo </a:t>
            </a:r>
            <a:r>
              <a:rPr lang="fr-FR" err="1"/>
              <a:t>consequat</a:t>
            </a:r>
            <a:r>
              <a:rPr lang="fr-FR"/>
              <a:t>. Duis </a:t>
            </a:r>
            <a:r>
              <a:rPr lang="fr-FR" err="1"/>
              <a:t>aute</a:t>
            </a:r>
            <a:r>
              <a:rPr lang="fr-FR"/>
              <a:t> </a:t>
            </a:r>
            <a:r>
              <a:rPr lang="fr-FR" err="1"/>
              <a:t>irure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in </a:t>
            </a:r>
            <a:r>
              <a:rPr lang="fr-FR" err="1"/>
              <a:t>reprehenderit</a:t>
            </a:r>
            <a:r>
              <a:rPr lang="fr-FR"/>
              <a:t> in </a:t>
            </a:r>
            <a:r>
              <a:rPr lang="fr-FR" err="1"/>
              <a:t>voluptate</a:t>
            </a:r>
            <a:r>
              <a:rPr lang="fr-FR"/>
              <a:t> </a:t>
            </a:r>
            <a:r>
              <a:rPr lang="fr-FR" err="1"/>
              <a:t>velit</a:t>
            </a:r>
            <a:r>
              <a:rPr lang="fr-FR"/>
              <a:t> esse </a:t>
            </a:r>
            <a:r>
              <a:rPr lang="fr-FR" err="1"/>
              <a:t>cillum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eu </a:t>
            </a:r>
            <a:r>
              <a:rPr lang="fr-FR" err="1"/>
              <a:t>fugiat</a:t>
            </a:r>
            <a:r>
              <a:rPr lang="fr-FR"/>
              <a:t> </a:t>
            </a:r>
            <a:r>
              <a:rPr lang="fr-FR" err="1"/>
              <a:t>nulla</a:t>
            </a:r>
            <a:r>
              <a:rPr lang="fr-FR"/>
              <a:t> </a:t>
            </a:r>
            <a:r>
              <a:rPr lang="fr-FR" err="1"/>
              <a:t>pariatur</a:t>
            </a:r>
            <a:r>
              <a:rPr lang="fr-FR"/>
              <a:t>.</a:t>
            </a:r>
          </a:p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do </a:t>
            </a:r>
            <a:r>
              <a:rPr lang="fr-FR" err="1"/>
              <a:t>eiusmod</a:t>
            </a:r>
            <a:r>
              <a:rPr lang="fr-FR"/>
              <a:t> </a:t>
            </a:r>
            <a:r>
              <a:rPr lang="fr-FR" err="1"/>
              <a:t>tempor</a:t>
            </a:r>
            <a:r>
              <a:rPr lang="fr-FR"/>
              <a:t> </a:t>
            </a:r>
            <a:r>
              <a:rPr lang="fr-FR" err="1"/>
              <a:t>incididunt</a:t>
            </a:r>
            <a:r>
              <a:rPr lang="fr-FR"/>
              <a:t> ut </a:t>
            </a:r>
            <a:r>
              <a:rPr lang="fr-FR" err="1"/>
              <a:t>labore</a:t>
            </a:r>
            <a:r>
              <a:rPr lang="fr-FR"/>
              <a:t> et </a:t>
            </a:r>
            <a:r>
              <a:rPr lang="fr-FR" err="1"/>
              <a:t>dolore</a:t>
            </a:r>
            <a:r>
              <a:rPr lang="fr-FR"/>
              <a:t> magna </a:t>
            </a:r>
            <a:r>
              <a:rPr lang="fr-FR" err="1"/>
              <a:t>aliqua</a:t>
            </a:r>
            <a:r>
              <a:rPr lang="fr-FR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1854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53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7BC405-A977-49C8-B971-08B19AAA7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93075" cy="1325563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07972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DD3B9E-DDAE-4155-9EDF-22B4BEC8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14591" cy="1325563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17419C-8155-44EC-8676-A90652450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Open Sans" panose="020B0606030504020204" pitchFamily="34" charset="0"/>
              </a:defRPr>
            </a:lvl1pPr>
            <a:lvl2pPr>
              <a:defRPr sz="2000" b="0" i="0">
                <a:latin typeface="Open Sans" panose="020B0606030504020204" pitchFamily="34" charset="0"/>
              </a:defRPr>
            </a:lvl2pPr>
            <a:lvl3pPr>
              <a:defRPr sz="1800" b="0" i="0">
                <a:latin typeface="Open Sans" panose="020B0606030504020204" pitchFamily="34" charset="0"/>
              </a:defRPr>
            </a:lvl3pPr>
            <a:lvl4pPr>
              <a:defRPr sz="1600" b="0" i="0">
                <a:latin typeface="Open Sans" panose="020B0606030504020204" pitchFamily="34" charset="0"/>
              </a:defRPr>
            </a:lvl4pPr>
            <a:lvl5pPr>
              <a:defRPr sz="1600"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15BF7B-E0ED-4064-A9CD-FA3F35463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Open Sans" panose="020B0606030504020204" pitchFamily="34" charset="0"/>
              </a:defRPr>
            </a:lvl1pPr>
            <a:lvl2pPr>
              <a:defRPr sz="2000" b="0" i="0">
                <a:latin typeface="Open Sans" panose="020B0606030504020204" pitchFamily="34" charset="0"/>
              </a:defRPr>
            </a:lvl2pPr>
            <a:lvl3pPr>
              <a:defRPr sz="1800" b="0" i="0">
                <a:latin typeface="Open Sans" panose="020B0606030504020204" pitchFamily="34" charset="0"/>
              </a:defRPr>
            </a:lvl3pPr>
            <a:lvl4pPr>
              <a:defRPr sz="1600" b="0" i="0">
                <a:latin typeface="Open Sans" panose="020B0606030504020204" pitchFamily="34" charset="0"/>
              </a:defRPr>
            </a:lvl4pPr>
            <a:lvl5pPr>
              <a:defRPr sz="1600"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60913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B6E43C7-14A8-4B5D-8F33-04B690E9B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8679" y="1815222"/>
            <a:ext cx="5123534" cy="40537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C1D7F2-4A43-4165-89D5-A9FDBC97F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15223"/>
            <a:ext cx="5082297" cy="40537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D758E62-9CAC-42CF-B476-FA848598C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11409" cy="1325563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08082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782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466B0B-545D-4E83-ACCA-65C5A37CEA59}" type="datetimeFigureOut">
              <a:rPr lang="en-US" altLang="en-US"/>
              <a:pPr/>
              <a:t>9/19/2022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335CE-F413-4C5A-9B2C-9D40F08237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43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91439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625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1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2219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3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1935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4510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34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33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096704" y="62249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latin typeface="Open Sans" panose="020B0606030504020204" pitchFamily="34" charset="0"/>
              </a:rPr>
              <a:t>Page </a:t>
            </a:r>
            <a:fld id="{03608844-C20D-2B43-885A-CE5C7536D147}" type="slidenum">
              <a:rPr lang="en-US" smtClean="0">
                <a:latin typeface="Open Sans" panose="020B0606030504020204" pitchFamily="34" charset="0"/>
              </a:rPr>
              <a:pPr/>
              <a:t>‹#›</a:t>
            </a:fld>
            <a:endParaRPr lang="en-US">
              <a:latin typeface="Open Sans" panose="020B0606030504020204" pitchFamily="34" charset="0"/>
            </a:endParaRPr>
          </a:p>
        </p:txBody>
      </p:sp>
      <p:pic>
        <p:nvPicPr>
          <p:cNvPr id="4" name="Picture 3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A55AEB75-F51B-2C8D-1646-E454AAAD25F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113" y="155995"/>
            <a:ext cx="1477568" cy="77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1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7" r:id="rId2"/>
    <p:sldLayoutId id="2147483701" r:id="rId3"/>
    <p:sldLayoutId id="2147483700" r:id="rId4"/>
    <p:sldLayoutId id="2147483699" r:id="rId5"/>
    <p:sldLayoutId id="2147483702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704A21-5A65-4D6D-A9B2-E49D7AA9C908}"/>
              </a:ext>
            </a:extLst>
          </p:cNvPr>
          <p:cNvSpPr/>
          <p:nvPr userDrawn="1"/>
        </p:nvSpPr>
        <p:spPr>
          <a:xfrm>
            <a:off x="4302662" y="6181169"/>
            <a:ext cx="4087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0" i="0">
                <a:latin typeface="Open Sans" panose="020B0606030504020204" pitchFamily="34" charset="0"/>
              </a:rPr>
              <a:t>Advice | Guidance | Expertise | Learning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096704" y="62249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latin typeface="Open Sans" panose="020B0606030504020204" pitchFamily="34" charset="0"/>
              </a:rPr>
              <a:t>Page </a:t>
            </a:r>
            <a:fld id="{03608844-C20D-2B43-885A-CE5C7536D147}" type="slidenum">
              <a:rPr lang="en-US" smtClean="0">
                <a:latin typeface="Open Sans" panose="020B0606030504020204" pitchFamily="34" charset="0"/>
              </a:rPr>
              <a:pPr/>
              <a:t>‹#›</a:t>
            </a:fld>
            <a:endParaRPr lang="en-US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2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0" r:id="rId3"/>
    <p:sldLayoutId id="2147483663" r:id="rId4"/>
    <p:sldLayoutId id="2147483662" r:id="rId5"/>
    <p:sldLayoutId id="214748370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gbvguidelines.org/en/im/effectiveness/" TargetMode="External"/><Relationship Id="rId3" Type="http://schemas.openxmlformats.org/officeDocument/2006/relationships/hyperlink" Target="https://gbvguidelines.org/wp/wp-content/uploads/2015/09/TAG-nutrition-08_26_2015.pdf" TargetMode="External"/><Relationship Id="rId7" Type="http://schemas.openxmlformats.org/officeDocument/2006/relationships/hyperlink" Target="https://gbvguidelines.org/en/documents/tip-sheet-consulting-with-women-and-girl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bvguidelines.org/en/documents/availability-accessibility-acceptability-and-quality-framework-a-tool-to-identify-potential-barriers-in-accessing-services-in-humanitarian-settings/" TargetMode="External"/><Relationship Id="rId11" Type="http://schemas.openxmlformats.org/officeDocument/2006/relationships/hyperlink" Target="https://www.mercycorps.org/research-resources/household-dialogue-toolkit" TargetMode="External"/><Relationship Id="rId5" Type="http://schemas.openxmlformats.org/officeDocument/2006/relationships/hyperlink" Target="https://gbvguidelines.org/en/pocketguide/" TargetMode="External"/><Relationship Id="rId10" Type="http://schemas.openxmlformats.org/officeDocument/2006/relationships/hyperlink" Target="https://gbvguidelines.org/en/documents/humanitarian-programme-cycle-hpc-toolkit-for-nutrition-cluster/" TargetMode="External"/><Relationship Id="rId4" Type="http://schemas.openxmlformats.org/officeDocument/2006/relationships/hyperlink" Target="https://gbvguidelines.org/en/knowledgehub/" TargetMode="External"/><Relationship Id="rId9" Type="http://schemas.openxmlformats.org/officeDocument/2006/relationships/hyperlink" Target="https://gbvguidelines.org/en/i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352284b9a1_1_1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u="sng" dirty="0"/>
              <a:t>Resource list</a:t>
            </a:r>
            <a:br>
              <a:rPr lang="hr-HR" b="1" dirty="0"/>
            </a:br>
            <a:r>
              <a:rPr lang="en-US" sz="3600" b="1" dirty="0"/>
              <a:t>Gender and GBV Core Concepts for Nutrition Webinar </a:t>
            </a:r>
            <a:br>
              <a:rPr lang="hr-HR" sz="3600" b="1" dirty="0"/>
            </a:br>
            <a:r>
              <a:rPr lang="hr-HR" sz="3600" b="1" dirty="0"/>
              <a:t>September 13, 2022</a:t>
            </a:r>
            <a:endParaRPr sz="3600" dirty="0"/>
          </a:p>
        </p:txBody>
      </p:sp>
      <p:sp>
        <p:nvSpPr>
          <p:cNvPr id="305" name="Google Shape;305;g1352284b9a1_1_151"/>
          <p:cNvSpPr txBox="1">
            <a:spLocks noGrp="1"/>
          </p:cNvSpPr>
          <p:nvPr>
            <p:ph idx="1"/>
          </p:nvPr>
        </p:nvSpPr>
        <p:spPr>
          <a:xfrm>
            <a:off x="838200" y="173736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●"/>
            </a:pP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IASC GBV Guidelines –</a:t>
            </a:r>
            <a:r>
              <a:rPr lang="en-US" sz="3200" dirty="0">
                <a:solidFill>
                  <a:srgbClr val="000000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Thematic Area Guide for Nutrition</a:t>
            </a:r>
            <a:endParaRPr sz="32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●"/>
            </a:pPr>
            <a:r>
              <a:rPr lang="en-US" sz="3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GBV risk mitigation knowledge hub</a:t>
            </a:r>
            <a:endParaRPr sz="32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●"/>
            </a:pPr>
            <a:r>
              <a:rPr lang="en-US" sz="3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GBV Pocket Guide</a:t>
            </a:r>
            <a:endParaRPr sz="32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●"/>
            </a:pPr>
            <a:r>
              <a:rPr lang="en-US" sz="3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AAAQ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framework (barriers to accessing services)</a:t>
            </a: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●"/>
            </a:pPr>
            <a:r>
              <a:rPr lang="en-US" sz="3200" u="sng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Tip sheet for conducting consultations with women and girls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●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GBV Guidelines website: </a:t>
            </a:r>
            <a:r>
              <a:rPr lang="en-US" sz="3200" u="sng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“Measuring Effectiveness”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3200" u="sng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“Information Management”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sub-pages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●"/>
            </a:pPr>
            <a:r>
              <a:rPr lang="en-US" sz="3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GBV integration toolkit for HPC (Nutrition Cluster) </a:t>
            </a:r>
            <a:endParaRPr lang="hr-HR" sz="32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●"/>
            </a:pPr>
            <a:r>
              <a:rPr lang="hr-HR" sz="3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Household Dialogue Toolkit</a:t>
            </a:r>
            <a:r>
              <a:rPr lang="hr-HR" sz="3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●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59867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1_Cover Option 1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EBDE5D13C7C844895D4D0785CE1387" ma:contentTypeVersion="16" ma:contentTypeDescription="Create a new document." ma:contentTypeScope="" ma:versionID="dbdf93e8d38e87797be39c64e7f351a7">
  <xsd:schema xmlns:xsd="http://www.w3.org/2001/XMLSchema" xmlns:xs="http://www.w3.org/2001/XMLSchema" xmlns:p="http://schemas.microsoft.com/office/2006/metadata/properties" xmlns:ns2="b545358d-e310-4d04-b43f-541cad9994cd" xmlns:ns3="7a9f276f-f162-4cb8-9653-eafef4bd0861" targetNamespace="http://schemas.microsoft.com/office/2006/metadata/properties" ma:root="true" ma:fieldsID="a7a61707f5d29fb456a8791d374a35aa" ns2:_="" ns3:_="">
    <xsd:import namespace="b545358d-e310-4d04-b43f-541cad9994cd"/>
    <xsd:import namespace="7a9f276f-f162-4cb8-9653-eafef4bd08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358d-e310-4d04-b43f-541cad9994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23913a5-fff7-4b25-bc4b-eac5b45096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f276f-f162-4cb8-9653-eafef4bd086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633779-304a-4fec-a556-a2839aab83d9}" ma:internalName="TaxCatchAll" ma:showField="CatchAllData" ma:web="7a9f276f-f162-4cb8-9653-eafef4bd08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1FD063-EB0F-494B-BE1F-FE35C348AB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8B1CCA-2C77-4298-9C4B-A7441B88D3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45358d-e310-4d04-b43f-541cad9994cd"/>
    <ds:schemaRef ds:uri="7a9f276f-f162-4cb8-9653-eafef4bd08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0</TotalTime>
  <Words>76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Arial</vt:lpstr>
      <vt:lpstr>Calibri Light</vt:lpstr>
      <vt:lpstr>Open Sans</vt:lpstr>
      <vt:lpstr>TW Cen MT</vt:lpstr>
      <vt:lpstr>Retrospect</vt:lpstr>
      <vt:lpstr>1_Cover Option 1</vt:lpstr>
      <vt:lpstr>Text slides</vt:lpstr>
      <vt:lpstr>Resource list Gender and GBV Core Concepts for Nutrition Webinar  September 13,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GBV training for South Sudan Nutrition Cluster partners Friday, 17 June 2022</dc:title>
  <dc:creator>Elfriede Kormawa</dc:creator>
  <cp:lastModifiedBy>Sanja Segvic</cp:lastModifiedBy>
  <cp:revision>65</cp:revision>
  <dcterms:created xsi:type="dcterms:W3CDTF">2022-06-15T13:08:28Z</dcterms:created>
  <dcterms:modified xsi:type="dcterms:W3CDTF">2022-09-19T18:20:27Z</dcterms:modified>
</cp:coreProperties>
</file>