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0"/>
  </p:notesMasterIdLst>
  <p:sldIdLst>
    <p:sldId id="258" r:id="rId8"/>
    <p:sldId id="260" r:id="rId9"/>
    <p:sldId id="297" r:id="rId10"/>
    <p:sldId id="299" r:id="rId11"/>
    <p:sldId id="300" r:id="rId12"/>
    <p:sldId id="287" r:id="rId13"/>
    <p:sldId id="306" r:id="rId14"/>
    <p:sldId id="278" r:id="rId15"/>
    <p:sldId id="279" r:id="rId16"/>
    <p:sldId id="296" r:id="rId17"/>
    <p:sldId id="307" r:id="rId18"/>
    <p:sldId id="282" r:id="rId19"/>
    <p:sldId id="283" r:id="rId20"/>
    <p:sldId id="312" r:id="rId21"/>
    <p:sldId id="308" r:id="rId22"/>
    <p:sldId id="280" r:id="rId23"/>
    <p:sldId id="293" r:id="rId24"/>
    <p:sldId id="309" r:id="rId25"/>
    <p:sldId id="284" r:id="rId26"/>
    <p:sldId id="313" r:id="rId27"/>
    <p:sldId id="310"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nat Kavuna" initials="MK" lastIdx="1" clrIdx="0">
    <p:extLst>
      <p:ext uri="{19B8F6BF-5375-455C-9EA6-DF929625EA0E}">
        <p15:presenceInfo xmlns:p15="http://schemas.microsoft.com/office/powerpoint/2012/main" userId="S::mkavuna@unicef.org::2f2f2985-9644-44bb-8457-c8b9c10e0f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B08"/>
    <a:srgbClr val="85200C"/>
    <a:srgbClr val="A61C00"/>
    <a:srgbClr val="EE8A04"/>
    <a:srgbClr val="FFFF66"/>
    <a:srgbClr val="ACEA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A943A-C5F7-D4AA-2C0C-13BC5644B88C}" v="7" dt="2021-12-07T00:53:11.629"/>
    <p1510:client id="{17911244-9BE5-4303-A7F5-5E094F177F9F}" v="28" dt="2021-12-07T01:07:37.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at Kavuna" userId="S::mkavuna@unicef.org::2f2f2985-9644-44bb-8457-c8b9c10e0ffc" providerId="AD" clId="Web-{046A943A-C5F7-D4AA-2C0C-13BC5644B88C}"/>
    <pc:docChg chg="modSld">
      <pc:chgData name="Magnat Kavuna" userId="S::mkavuna@unicef.org::2f2f2985-9644-44bb-8457-c8b9c10e0ffc" providerId="AD" clId="Web-{046A943A-C5F7-D4AA-2C0C-13BC5644B88C}" dt="2021-12-07T00:53:11.363" v="2" actId="20577"/>
      <pc:docMkLst>
        <pc:docMk/>
      </pc:docMkLst>
      <pc:sldChg chg="modSp">
        <pc:chgData name="Magnat Kavuna" userId="S::mkavuna@unicef.org::2f2f2985-9644-44bb-8457-c8b9c10e0ffc" providerId="AD" clId="Web-{046A943A-C5F7-D4AA-2C0C-13BC5644B88C}" dt="2021-12-07T00:53:11.363" v="2" actId="20577"/>
        <pc:sldMkLst>
          <pc:docMk/>
          <pc:sldMk cId="2734040612" sldId="278"/>
        </pc:sldMkLst>
        <pc:spChg chg="mod">
          <ac:chgData name="Magnat Kavuna" userId="S::mkavuna@unicef.org::2f2f2985-9644-44bb-8457-c8b9c10e0ffc" providerId="AD" clId="Web-{046A943A-C5F7-D4AA-2C0C-13BC5644B88C}" dt="2021-12-07T00:53:11.363" v="2" actId="20577"/>
          <ac:spMkLst>
            <pc:docMk/>
            <pc:sldMk cId="2734040612" sldId="278"/>
            <ac:spMk id="9" creationId="{ECCD44B6-880F-4FDA-9826-48BBAFAC0A07}"/>
          </ac:spMkLst>
        </pc:spChg>
      </pc:sldChg>
    </pc:docChg>
  </pc:docChgLst>
  <pc:docChgLst>
    <pc:chgData name="Magnat Kavuna" userId="2f2f2985-9644-44bb-8457-c8b9c10e0ffc" providerId="ADAL" clId="{17911244-9BE5-4303-A7F5-5E094F177F9F}"/>
    <pc:docChg chg="undo redo custSel addSld delSld modSld sldOrd">
      <pc:chgData name="Magnat Kavuna" userId="2f2f2985-9644-44bb-8457-c8b9c10e0ffc" providerId="ADAL" clId="{17911244-9BE5-4303-A7F5-5E094F177F9F}" dt="2021-12-07T01:08:06.998" v="1685" actId="403"/>
      <pc:docMkLst>
        <pc:docMk/>
      </pc:docMkLst>
      <pc:sldChg chg="modSp add del">
        <pc:chgData name="Magnat Kavuna" userId="2f2f2985-9644-44bb-8457-c8b9c10e0ffc" providerId="ADAL" clId="{17911244-9BE5-4303-A7F5-5E094F177F9F}" dt="2021-12-07T01:07:00.857" v="1658" actId="47"/>
        <pc:sldMkLst>
          <pc:docMk/>
          <pc:sldMk cId="46969002" sldId="257"/>
        </pc:sldMkLst>
        <pc:graphicFrameChg chg="mod">
          <ac:chgData name="Magnat Kavuna" userId="2f2f2985-9644-44bb-8457-c8b9c10e0ffc" providerId="ADAL" clId="{17911244-9BE5-4303-A7F5-5E094F177F9F}" dt="2021-12-07T01:05:16.571" v="1643"/>
          <ac:graphicFrameMkLst>
            <pc:docMk/>
            <pc:sldMk cId="46969002" sldId="257"/>
            <ac:graphicFrameMk id="6" creationId="{39452256-6EAA-444E-8E12-A3F874C35B07}"/>
          </ac:graphicFrameMkLst>
        </pc:graphicFrameChg>
        <pc:graphicFrameChg chg="mod">
          <ac:chgData name="Magnat Kavuna" userId="2f2f2985-9644-44bb-8457-c8b9c10e0ffc" providerId="ADAL" clId="{17911244-9BE5-4303-A7F5-5E094F177F9F}" dt="2021-12-07T01:05:16.571" v="1643"/>
          <ac:graphicFrameMkLst>
            <pc:docMk/>
            <pc:sldMk cId="46969002" sldId="257"/>
            <ac:graphicFrameMk id="48" creationId="{CFFA4501-38DB-49A1-ABA3-C58929338FF2}"/>
          </ac:graphicFrameMkLst>
        </pc:graphicFrameChg>
        <pc:graphicFrameChg chg="mod">
          <ac:chgData name="Magnat Kavuna" userId="2f2f2985-9644-44bb-8457-c8b9c10e0ffc" providerId="ADAL" clId="{17911244-9BE5-4303-A7F5-5E094F177F9F}" dt="2021-12-07T01:05:16.571" v="1643"/>
          <ac:graphicFrameMkLst>
            <pc:docMk/>
            <pc:sldMk cId="46969002" sldId="257"/>
            <ac:graphicFrameMk id="49" creationId="{1D5DA11B-CD95-4F6D-A0CD-1C4DA61B76CC}"/>
          </ac:graphicFrameMkLst>
        </pc:graphicFrameChg>
        <pc:graphicFrameChg chg="mod">
          <ac:chgData name="Magnat Kavuna" userId="2f2f2985-9644-44bb-8457-c8b9c10e0ffc" providerId="ADAL" clId="{17911244-9BE5-4303-A7F5-5E094F177F9F}" dt="2021-12-07T01:05:16.571" v="1643"/>
          <ac:graphicFrameMkLst>
            <pc:docMk/>
            <pc:sldMk cId="46969002" sldId="257"/>
            <ac:graphicFrameMk id="53" creationId="{F86F7977-B0C4-4449-9037-D255C8F4286B}"/>
          </ac:graphicFrameMkLst>
        </pc:graphicFrameChg>
        <pc:graphicFrameChg chg="mod">
          <ac:chgData name="Magnat Kavuna" userId="2f2f2985-9644-44bb-8457-c8b9c10e0ffc" providerId="ADAL" clId="{17911244-9BE5-4303-A7F5-5E094F177F9F}" dt="2021-12-07T01:05:16.571" v="1643"/>
          <ac:graphicFrameMkLst>
            <pc:docMk/>
            <pc:sldMk cId="46969002" sldId="257"/>
            <ac:graphicFrameMk id="55" creationId="{B3C6DAF6-A966-4586-AB94-A9AE958B5CB5}"/>
          </ac:graphicFrameMkLst>
        </pc:graphicFrameChg>
      </pc:sldChg>
      <pc:sldChg chg="modSp mod">
        <pc:chgData name="Magnat Kavuna" userId="2f2f2985-9644-44bb-8457-c8b9c10e0ffc" providerId="ADAL" clId="{17911244-9BE5-4303-A7F5-5E094F177F9F}" dt="2021-11-18T13:15:26.112" v="1110" actId="207"/>
        <pc:sldMkLst>
          <pc:docMk/>
          <pc:sldMk cId="2110307408" sldId="258"/>
        </pc:sldMkLst>
        <pc:spChg chg="mod">
          <ac:chgData name="Magnat Kavuna" userId="2f2f2985-9644-44bb-8457-c8b9c10e0ffc" providerId="ADAL" clId="{17911244-9BE5-4303-A7F5-5E094F177F9F}" dt="2021-11-18T13:15:26.112" v="1110" actId="207"/>
          <ac:spMkLst>
            <pc:docMk/>
            <pc:sldMk cId="2110307408" sldId="258"/>
            <ac:spMk id="4" creationId="{F727F042-BDBF-4D52-A302-7D8DBFB05482}"/>
          </ac:spMkLst>
        </pc:spChg>
        <pc:cxnChg chg="mod">
          <ac:chgData name="Magnat Kavuna" userId="2f2f2985-9644-44bb-8457-c8b9c10e0ffc" providerId="ADAL" clId="{17911244-9BE5-4303-A7F5-5E094F177F9F}" dt="2021-11-18T13:15:03.990" v="1109" actId="1076"/>
          <ac:cxnSpMkLst>
            <pc:docMk/>
            <pc:sldMk cId="2110307408" sldId="258"/>
            <ac:cxnSpMk id="13" creationId="{AAA78B17-E021-4746-950D-84979DB61923}"/>
          </ac:cxnSpMkLst>
        </pc:cxnChg>
      </pc:sldChg>
      <pc:sldChg chg="modSp mod">
        <pc:chgData name="Magnat Kavuna" userId="2f2f2985-9644-44bb-8457-c8b9c10e0ffc" providerId="ADAL" clId="{17911244-9BE5-4303-A7F5-5E094F177F9F}" dt="2021-11-18T13:35:39.445" v="1128" actId="20577"/>
        <pc:sldMkLst>
          <pc:docMk/>
          <pc:sldMk cId="267265522" sldId="260"/>
        </pc:sldMkLst>
        <pc:spChg chg="mod">
          <ac:chgData name="Magnat Kavuna" userId="2f2f2985-9644-44bb-8457-c8b9c10e0ffc" providerId="ADAL" clId="{17911244-9BE5-4303-A7F5-5E094F177F9F}" dt="2021-11-18T13:35:39.445" v="1128" actId="20577"/>
          <ac:spMkLst>
            <pc:docMk/>
            <pc:sldMk cId="267265522" sldId="260"/>
            <ac:spMk id="2" creationId="{3D48F684-475E-4071-87EF-9F3004774D58}"/>
          </ac:spMkLst>
        </pc:spChg>
        <pc:spChg chg="mod">
          <ac:chgData name="Magnat Kavuna" userId="2f2f2985-9644-44bb-8457-c8b9c10e0ffc" providerId="ADAL" clId="{17911244-9BE5-4303-A7F5-5E094F177F9F}" dt="2021-11-18T13:09:15.353" v="1057" actId="947"/>
          <ac:spMkLst>
            <pc:docMk/>
            <pc:sldMk cId="267265522" sldId="260"/>
            <ac:spMk id="4" creationId="{F727F042-BDBF-4D52-A302-7D8DBFB05482}"/>
          </ac:spMkLst>
        </pc:spChg>
      </pc:sldChg>
      <pc:sldChg chg="addSp delSp modSp mod">
        <pc:chgData name="Magnat Kavuna" userId="2f2f2985-9644-44bb-8457-c8b9c10e0ffc" providerId="ADAL" clId="{17911244-9BE5-4303-A7F5-5E094F177F9F}" dt="2021-11-18T14:54:42.205" v="1625" actId="403"/>
        <pc:sldMkLst>
          <pc:docMk/>
          <pc:sldMk cId="2734040612" sldId="278"/>
        </pc:sldMkLst>
        <pc:spChg chg="add del mod">
          <ac:chgData name="Magnat Kavuna" userId="2f2f2985-9644-44bb-8457-c8b9c10e0ffc" providerId="ADAL" clId="{17911244-9BE5-4303-A7F5-5E094F177F9F}" dt="2021-11-10T18:39:43.139" v="312" actId="478"/>
          <ac:spMkLst>
            <pc:docMk/>
            <pc:sldMk cId="2734040612" sldId="278"/>
            <ac:spMk id="2" creationId="{FFCF657B-AAF2-4D8E-965B-679F14354F2E}"/>
          </ac:spMkLst>
        </pc:spChg>
        <pc:spChg chg="add del mod">
          <ac:chgData name="Magnat Kavuna" userId="2f2f2985-9644-44bb-8457-c8b9c10e0ffc" providerId="ADAL" clId="{17911244-9BE5-4303-A7F5-5E094F177F9F}" dt="2021-11-10T18:55:41.132" v="440" actId="478"/>
          <ac:spMkLst>
            <pc:docMk/>
            <pc:sldMk cId="2734040612" sldId="278"/>
            <ac:spMk id="3" creationId="{1BBA6768-6377-4092-AE48-8BC7F09C585A}"/>
          </ac:spMkLst>
        </pc:spChg>
        <pc:spChg chg="mod">
          <ac:chgData name="Magnat Kavuna" userId="2f2f2985-9644-44bb-8457-c8b9c10e0ffc" providerId="ADAL" clId="{17911244-9BE5-4303-A7F5-5E094F177F9F}" dt="2021-11-18T14:50:48.046" v="1595" actId="108"/>
          <ac:spMkLst>
            <pc:docMk/>
            <pc:sldMk cId="2734040612" sldId="278"/>
            <ac:spMk id="4" creationId="{F727F042-BDBF-4D52-A302-7D8DBFB05482}"/>
          </ac:spMkLst>
        </pc:spChg>
        <pc:spChg chg="add del mod">
          <ac:chgData name="Magnat Kavuna" userId="2f2f2985-9644-44bb-8457-c8b9c10e0ffc" providerId="ADAL" clId="{17911244-9BE5-4303-A7F5-5E094F177F9F}" dt="2021-11-10T18:40:34.904" v="335" actId="478"/>
          <ac:spMkLst>
            <pc:docMk/>
            <pc:sldMk cId="2734040612" sldId="278"/>
            <ac:spMk id="5" creationId="{50C43AA8-979A-40E8-B821-7BF96D5C11C3}"/>
          </ac:spMkLst>
        </pc:spChg>
        <pc:spChg chg="add mod">
          <ac:chgData name="Magnat Kavuna" userId="2f2f2985-9644-44bb-8457-c8b9c10e0ffc" providerId="ADAL" clId="{17911244-9BE5-4303-A7F5-5E094F177F9F}" dt="2021-11-18T14:54:42.205" v="1625" actId="403"/>
          <ac:spMkLst>
            <pc:docMk/>
            <pc:sldMk cId="2734040612" sldId="278"/>
            <ac:spMk id="8" creationId="{91B3E20B-E587-4BC6-BBEE-C37325259457}"/>
          </ac:spMkLst>
        </pc:spChg>
        <pc:spChg chg="add mod">
          <ac:chgData name="Magnat Kavuna" userId="2f2f2985-9644-44bb-8457-c8b9c10e0ffc" providerId="ADAL" clId="{17911244-9BE5-4303-A7F5-5E094F177F9F}" dt="2021-11-18T14:52:20.430" v="1609" actId="207"/>
          <ac:spMkLst>
            <pc:docMk/>
            <pc:sldMk cId="2734040612" sldId="278"/>
            <ac:spMk id="9" creationId="{ECCD44B6-880F-4FDA-9826-48BBAFAC0A07}"/>
          </ac:spMkLst>
        </pc:spChg>
        <pc:picChg chg="add mod modCrop">
          <ac:chgData name="Magnat Kavuna" userId="2f2f2985-9644-44bb-8457-c8b9c10e0ffc" providerId="ADAL" clId="{17911244-9BE5-4303-A7F5-5E094F177F9F}" dt="2021-11-10T18:57:53.158" v="469" actId="732"/>
          <ac:picMkLst>
            <pc:docMk/>
            <pc:sldMk cId="2734040612" sldId="278"/>
            <ac:picMk id="7" creationId="{1B867889-FF35-4370-A357-AB564CB58B13}"/>
          </ac:picMkLst>
        </pc:picChg>
      </pc:sldChg>
      <pc:sldChg chg="addSp modSp mod">
        <pc:chgData name="Magnat Kavuna" userId="2f2f2985-9644-44bb-8457-c8b9c10e0ffc" providerId="ADAL" clId="{17911244-9BE5-4303-A7F5-5E094F177F9F}" dt="2021-11-18T14:56:07.011" v="1640" actId="20577"/>
        <pc:sldMkLst>
          <pc:docMk/>
          <pc:sldMk cId="327140060" sldId="279"/>
        </pc:sldMkLst>
        <pc:spChg chg="mod">
          <ac:chgData name="Magnat Kavuna" userId="2f2f2985-9644-44bb-8457-c8b9c10e0ffc" providerId="ADAL" clId="{17911244-9BE5-4303-A7F5-5E094F177F9F}" dt="2021-11-18T14:50:49.591" v="1596" actId="108"/>
          <ac:spMkLst>
            <pc:docMk/>
            <pc:sldMk cId="327140060" sldId="279"/>
            <ac:spMk id="4" creationId="{F727F042-BDBF-4D52-A302-7D8DBFB05482}"/>
          </ac:spMkLst>
        </pc:spChg>
        <pc:spChg chg="add mod">
          <ac:chgData name="Magnat Kavuna" userId="2f2f2985-9644-44bb-8457-c8b9c10e0ffc" providerId="ADAL" clId="{17911244-9BE5-4303-A7F5-5E094F177F9F}" dt="2021-11-18T14:56:07.011" v="1640" actId="20577"/>
          <ac:spMkLst>
            <pc:docMk/>
            <pc:sldMk cId="327140060" sldId="279"/>
            <ac:spMk id="5" creationId="{C4AEAFCB-E7B5-435E-B0D7-FD5DB5B7E352}"/>
          </ac:spMkLst>
        </pc:spChg>
        <pc:picChg chg="add mod modCrop">
          <ac:chgData name="Magnat Kavuna" userId="2f2f2985-9644-44bb-8457-c8b9c10e0ffc" providerId="ADAL" clId="{17911244-9BE5-4303-A7F5-5E094F177F9F}" dt="2021-11-10T19:00:10.831" v="512" actId="1076"/>
          <ac:picMkLst>
            <pc:docMk/>
            <pc:sldMk cId="327140060" sldId="279"/>
            <ac:picMk id="2" creationId="{E13F870E-264E-480A-ABE7-87DFA9DBC341}"/>
          </ac:picMkLst>
        </pc:picChg>
      </pc:sldChg>
      <pc:sldChg chg="modSp mod">
        <pc:chgData name="Magnat Kavuna" userId="2f2f2985-9644-44bb-8457-c8b9c10e0ffc" providerId="ADAL" clId="{17911244-9BE5-4303-A7F5-5E094F177F9F}" dt="2021-11-18T14:52:57.639" v="1613" actId="255"/>
        <pc:sldMkLst>
          <pc:docMk/>
          <pc:sldMk cId="974465548" sldId="280"/>
        </pc:sldMkLst>
        <pc:spChg chg="mod">
          <ac:chgData name="Magnat Kavuna" userId="2f2f2985-9644-44bb-8457-c8b9c10e0ffc" providerId="ADAL" clId="{17911244-9BE5-4303-A7F5-5E094F177F9F}" dt="2021-11-10T18:13:03.663" v="33" actId="14100"/>
          <ac:spMkLst>
            <pc:docMk/>
            <pc:sldMk cId="974465548" sldId="280"/>
            <ac:spMk id="2" creationId="{C12402A0-5EE0-4A23-B4FE-C879B3204B6C}"/>
          </ac:spMkLst>
        </pc:spChg>
        <pc:spChg chg="mod">
          <ac:chgData name="Magnat Kavuna" userId="2f2f2985-9644-44bb-8457-c8b9c10e0ffc" providerId="ADAL" clId="{17911244-9BE5-4303-A7F5-5E094F177F9F}" dt="2021-11-18T14:50:53.791" v="1598" actId="108"/>
          <ac:spMkLst>
            <pc:docMk/>
            <pc:sldMk cId="974465548" sldId="280"/>
            <ac:spMk id="4" creationId="{F727F042-BDBF-4D52-A302-7D8DBFB05482}"/>
          </ac:spMkLst>
        </pc:spChg>
        <pc:spChg chg="mod">
          <ac:chgData name="Magnat Kavuna" userId="2f2f2985-9644-44bb-8457-c8b9c10e0ffc" providerId="ADAL" clId="{17911244-9BE5-4303-A7F5-5E094F177F9F}" dt="2021-11-18T14:52:57.639" v="1613" actId="255"/>
          <ac:spMkLst>
            <pc:docMk/>
            <pc:sldMk cId="974465548" sldId="280"/>
            <ac:spMk id="7" creationId="{196B652D-84F4-4C17-AA04-E179614E45AE}"/>
          </ac:spMkLst>
        </pc:spChg>
        <pc:picChg chg="mod">
          <ac:chgData name="Magnat Kavuna" userId="2f2f2985-9644-44bb-8457-c8b9c10e0ffc" providerId="ADAL" clId="{17911244-9BE5-4303-A7F5-5E094F177F9F}" dt="2021-11-10T18:12:45.649" v="31" actId="14100"/>
          <ac:picMkLst>
            <pc:docMk/>
            <pc:sldMk cId="974465548" sldId="280"/>
            <ac:picMk id="8" creationId="{55519D8C-8074-4CCB-9094-943C64A9EE39}"/>
          </ac:picMkLst>
        </pc:picChg>
      </pc:sldChg>
      <pc:sldChg chg="modSp mod">
        <pc:chgData name="Magnat Kavuna" userId="2f2f2985-9644-44bb-8457-c8b9c10e0ffc" providerId="ADAL" clId="{17911244-9BE5-4303-A7F5-5E094F177F9F}" dt="2021-11-18T14:53:30.252" v="1617" actId="403"/>
        <pc:sldMkLst>
          <pc:docMk/>
          <pc:sldMk cId="1335795179" sldId="282"/>
        </pc:sldMkLst>
        <pc:spChg chg="mod">
          <ac:chgData name="Magnat Kavuna" userId="2f2f2985-9644-44bb-8457-c8b9c10e0ffc" providerId="ADAL" clId="{17911244-9BE5-4303-A7F5-5E094F177F9F}" dt="2021-11-10T19:12:33.892" v="905" actId="1076"/>
          <ac:spMkLst>
            <pc:docMk/>
            <pc:sldMk cId="1335795179" sldId="282"/>
            <ac:spMk id="3" creationId="{2D7EA872-BA8F-4597-B158-B7EF1C716D31}"/>
          </ac:spMkLst>
        </pc:spChg>
        <pc:spChg chg="mod">
          <ac:chgData name="Magnat Kavuna" userId="2f2f2985-9644-44bb-8457-c8b9c10e0ffc" providerId="ADAL" clId="{17911244-9BE5-4303-A7F5-5E094F177F9F}" dt="2021-11-18T14:50:59.281" v="1600" actId="108"/>
          <ac:spMkLst>
            <pc:docMk/>
            <pc:sldMk cId="1335795179" sldId="282"/>
            <ac:spMk id="4" creationId="{F727F042-BDBF-4D52-A302-7D8DBFB05482}"/>
          </ac:spMkLst>
        </pc:spChg>
        <pc:spChg chg="mod">
          <ac:chgData name="Magnat Kavuna" userId="2f2f2985-9644-44bb-8457-c8b9c10e0ffc" providerId="ADAL" clId="{17911244-9BE5-4303-A7F5-5E094F177F9F}" dt="2021-11-18T14:53:30.252" v="1617" actId="403"/>
          <ac:spMkLst>
            <pc:docMk/>
            <pc:sldMk cId="1335795179" sldId="282"/>
            <ac:spMk id="5" creationId="{FCF59C7B-8DE2-4C2C-AC89-F2DF55F9AEBE}"/>
          </ac:spMkLst>
        </pc:spChg>
        <pc:picChg chg="mod">
          <ac:chgData name="Magnat Kavuna" userId="2f2f2985-9644-44bb-8457-c8b9c10e0ffc" providerId="ADAL" clId="{17911244-9BE5-4303-A7F5-5E094F177F9F}" dt="2021-11-10T18:25:13.569" v="181" actId="14100"/>
          <ac:picMkLst>
            <pc:docMk/>
            <pc:sldMk cId="1335795179" sldId="282"/>
            <ac:picMk id="2" creationId="{D221DA5C-09C0-47AF-A0E5-21DB91D38804}"/>
          </ac:picMkLst>
        </pc:picChg>
      </pc:sldChg>
      <pc:sldChg chg="modSp mod">
        <pc:chgData name="Magnat Kavuna" userId="2f2f2985-9644-44bb-8457-c8b9c10e0ffc" providerId="ADAL" clId="{17911244-9BE5-4303-A7F5-5E094F177F9F}" dt="2021-11-18T14:51:01.293" v="1601" actId="108"/>
        <pc:sldMkLst>
          <pc:docMk/>
          <pc:sldMk cId="727975992" sldId="283"/>
        </pc:sldMkLst>
        <pc:spChg chg="mod">
          <ac:chgData name="Magnat Kavuna" userId="2f2f2985-9644-44bb-8457-c8b9c10e0ffc" providerId="ADAL" clId="{17911244-9BE5-4303-A7F5-5E094F177F9F}" dt="2021-11-18T14:51:01.293" v="1601" actId="108"/>
          <ac:spMkLst>
            <pc:docMk/>
            <pc:sldMk cId="727975992" sldId="283"/>
            <ac:spMk id="4" creationId="{F727F042-BDBF-4D52-A302-7D8DBFB05482}"/>
          </ac:spMkLst>
        </pc:spChg>
      </pc:sldChg>
      <pc:sldChg chg="modSp mod">
        <pc:chgData name="Magnat Kavuna" userId="2f2f2985-9644-44bb-8457-c8b9c10e0ffc" providerId="ADAL" clId="{17911244-9BE5-4303-A7F5-5E094F177F9F}" dt="2021-11-18T14:54:07.606" v="1624" actId="403"/>
        <pc:sldMkLst>
          <pc:docMk/>
          <pc:sldMk cId="3007377949" sldId="284"/>
        </pc:sldMkLst>
        <pc:spChg chg="mod">
          <ac:chgData name="Magnat Kavuna" userId="2f2f2985-9644-44bb-8457-c8b9c10e0ffc" providerId="ADAL" clId="{17911244-9BE5-4303-A7F5-5E094F177F9F}" dt="2021-11-10T18:15:56.167" v="67" actId="404"/>
          <ac:spMkLst>
            <pc:docMk/>
            <pc:sldMk cId="3007377949" sldId="284"/>
            <ac:spMk id="2" creationId="{8E9CA738-DB2E-45F6-9BFF-A7F2A6EFD84B}"/>
          </ac:spMkLst>
        </pc:spChg>
        <pc:spChg chg="mod">
          <ac:chgData name="Magnat Kavuna" userId="2f2f2985-9644-44bb-8457-c8b9c10e0ffc" providerId="ADAL" clId="{17911244-9BE5-4303-A7F5-5E094F177F9F}" dt="2021-11-18T14:51:04.937" v="1603" actId="108"/>
          <ac:spMkLst>
            <pc:docMk/>
            <pc:sldMk cId="3007377949" sldId="284"/>
            <ac:spMk id="4" creationId="{F727F042-BDBF-4D52-A302-7D8DBFB05482}"/>
          </ac:spMkLst>
        </pc:spChg>
        <pc:spChg chg="mod">
          <ac:chgData name="Magnat Kavuna" userId="2f2f2985-9644-44bb-8457-c8b9c10e0ffc" providerId="ADAL" clId="{17911244-9BE5-4303-A7F5-5E094F177F9F}" dt="2021-11-18T14:54:07.606" v="1624" actId="403"/>
          <ac:spMkLst>
            <pc:docMk/>
            <pc:sldMk cId="3007377949" sldId="284"/>
            <ac:spMk id="5" creationId="{72D024E7-4FF9-4A6C-8724-505E2A1B52DC}"/>
          </ac:spMkLst>
        </pc:spChg>
        <pc:picChg chg="mod">
          <ac:chgData name="Magnat Kavuna" userId="2f2f2985-9644-44bb-8457-c8b9c10e0ffc" providerId="ADAL" clId="{17911244-9BE5-4303-A7F5-5E094F177F9F}" dt="2021-11-10T18:16:04.689" v="70" actId="1076"/>
          <ac:picMkLst>
            <pc:docMk/>
            <pc:sldMk cId="3007377949" sldId="284"/>
            <ac:picMk id="3" creationId="{ADAFA2C4-4A13-4FC1-96F1-0AC596133DCD}"/>
          </ac:picMkLst>
        </pc:picChg>
      </pc:sldChg>
      <pc:sldChg chg="addSp delSp modSp del mod">
        <pc:chgData name="Magnat Kavuna" userId="2f2f2985-9644-44bb-8457-c8b9c10e0ffc" providerId="ADAL" clId="{17911244-9BE5-4303-A7F5-5E094F177F9F}" dt="2021-11-18T14:04:25.486" v="1133" actId="47"/>
        <pc:sldMkLst>
          <pc:docMk/>
          <pc:sldMk cId="1302942681" sldId="286"/>
        </pc:sldMkLst>
        <pc:spChg chg="del mod">
          <ac:chgData name="Magnat Kavuna" userId="2f2f2985-9644-44bb-8457-c8b9c10e0ffc" providerId="ADAL" clId="{17911244-9BE5-4303-A7F5-5E094F177F9F}" dt="2021-11-10T18:28:31.677" v="255" actId="478"/>
          <ac:spMkLst>
            <pc:docMk/>
            <pc:sldMk cId="1302942681" sldId="286"/>
            <ac:spMk id="2" creationId="{3D48F684-475E-4071-87EF-9F3004774D58}"/>
          </ac:spMkLst>
        </pc:spChg>
        <pc:spChg chg="mod">
          <ac:chgData name="Magnat Kavuna" userId="2f2f2985-9644-44bb-8457-c8b9c10e0ffc" providerId="ADAL" clId="{17911244-9BE5-4303-A7F5-5E094F177F9F}" dt="2021-11-10T18:34:22.736" v="297" actId="20577"/>
          <ac:spMkLst>
            <pc:docMk/>
            <pc:sldMk cId="1302942681" sldId="286"/>
            <ac:spMk id="4" creationId="{F727F042-BDBF-4D52-A302-7D8DBFB05482}"/>
          </ac:spMkLst>
        </pc:spChg>
        <pc:spChg chg="add del mod">
          <ac:chgData name="Magnat Kavuna" userId="2f2f2985-9644-44bb-8457-c8b9c10e0ffc" providerId="ADAL" clId="{17911244-9BE5-4303-A7F5-5E094F177F9F}" dt="2021-11-10T18:28:37.768" v="257"/>
          <ac:spMkLst>
            <pc:docMk/>
            <pc:sldMk cId="1302942681" sldId="286"/>
            <ac:spMk id="5" creationId="{EFEE439E-6318-40E3-A4BB-3480E46551F5}"/>
          </ac:spMkLst>
        </pc:spChg>
        <pc:spChg chg="add del mod">
          <ac:chgData name="Magnat Kavuna" userId="2f2f2985-9644-44bb-8457-c8b9c10e0ffc" providerId="ADAL" clId="{17911244-9BE5-4303-A7F5-5E094F177F9F}" dt="2021-11-10T18:29:22.928" v="264" actId="478"/>
          <ac:spMkLst>
            <pc:docMk/>
            <pc:sldMk cId="1302942681" sldId="286"/>
            <ac:spMk id="7" creationId="{C876F171-7D90-4F2E-BB37-24CBE8042618}"/>
          </ac:spMkLst>
        </pc:spChg>
        <pc:spChg chg="add mod">
          <ac:chgData name="Magnat Kavuna" userId="2f2f2985-9644-44bb-8457-c8b9c10e0ffc" providerId="ADAL" clId="{17911244-9BE5-4303-A7F5-5E094F177F9F}" dt="2021-11-10T18:29:38.105" v="268" actId="113"/>
          <ac:spMkLst>
            <pc:docMk/>
            <pc:sldMk cId="1302942681" sldId="286"/>
            <ac:spMk id="8" creationId="{3870AACD-CE3C-4373-8ABA-21CB6C64A156}"/>
          </ac:spMkLst>
        </pc:spChg>
      </pc:sldChg>
      <pc:sldChg chg="modSp mod">
        <pc:chgData name="Magnat Kavuna" userId="2f2f2985-9644-44bb-8457-c8b9c10e0ffc" providerId="ADAL" clId="{17911244-9BE5-4303-A7F5-5E094F177F9F}" dt="2021-11-18T14:50:43.670" v="1593" actId="108"/>
        <pc:sldMkLst>
          <pc:docMk/>
          <pc:sldMk cId="3516855345" sldId="287"/>
        </pc:sldMkLst>
        <pc:spChg chg="mod">
          <ac:chgData name="Magnat Kavuna" userId="2f2f2985-9644-44bb-8457-c8b9c10e0ffc" providerId="ADAL" clId="{17911244-9BE5-4303-A7F5-5E094F177F9F}" dt="2021-11-10T18:10:24.170" v="11" actId="1076"/>
          <ac:spMkLst>
            <pc:docMk/>
            <pc:sldMk cId="3516855345" sldId="287"/>
            <ac:spMk id="2" creationId="{4F191EAE-63D6-4B50-8503-ECB5F0AD104E}"/>
          </ac:spMkLst>
        </pc:spChg>
        <pc:spChg chg="mod">
          <ac:chgData name="Magnat Kavuna" userId="2f2f2985-9644-44bb-8457-c8b9c10e0ffc" providerId="ADAL" clId="{17911244-9BE5-4303-A7F5-5E094F177F9F}" dt="2021-11-18T14:50:43.670" v="1593" actId="108"/>
          <ac:spMkLst>
            <pc:docMk/>
            <pc:sldMk cId="3516855345" sldId="287"/>
            <ac:spMk id="4" creationId="{F727F042-BDBF-4D52-A302-7D8DBFB05482}"/>
          </ac:spMkLst>
        </pc:spChg>
        <pc:picChg chg="mod modCrop">
          <ac:chgData name="Magnat Kavuna" userId="2f2f2985-9644-44bb-8457-c8b9c10e0ffc" providerId="ADAL" clId="{17911244-9BE5-4303-A7F5-5E094F177F9F}" dt="2021-11-10T18:10:36.607" v="15" actId="1076"/>
          <ac:picMkLst>
            <pc:docMk/>
            <pc:sldMk cId="3516855345" sldId="287"/>
            <ac:picMk id="3" creationId="{2138973D-246A-43CB-ADCC-8AF4D3B4C78A}"/>
          </ac:picMkLst>
        </pc:picChg>
      </pc:sldChg>
      <pc:sldChg chg="addSp delSp modSp del mod">
        <pc:chgData name="Magnat Kavuna" userId="2f2f2985-9644-44bb-8457-c8b9c10e0ffc" providerId="ADAL" clId="{17911244-9BE5-4303-A7F5-5E094F177F9F}" dt="2021-11-18T14:46:27.964" v="1527" actId="47"/>
        <pc:sldMkLst>
          <pc:docMk/>
          <pc:sldMk cId="372694720" sldId="288"/>
        </pc:sldMkLst>
        <pc:spChg chg="del mod">
          <ac:chgData name="Magnat Kavuna" userId="2f2f2985-9644-44bb-8457-c8b9c10e0ffc" providerId="ADAL" clId="{17911244-9BE5-4303-A7F5-5E094F177F9F}" dt="2021-11-10T18:29:09.100" v="261" actId="478"/>
          <ac:spMkLst>
            <pc:docMk/>
            <pc:sldMk cId="372694720" sldId="288"/>
            <ac:spMk id="2" creationId="{3D48F684-475E-4071-87EF-9F3004774D58}"/>
          </ac:spMkLst>
        </pc:spChg>
        <pc:spChg chg="del mod">
          <ac:chgData name="Magnat Kavuna" userId="2f2f2985-9644-44bb-8457-c8b9c10e0ffc" providerId="ADAL" clId="{17911244-9BE5-4303-A7F5-5E094F177F9F}" dt="2021-11-10T18:34:35.270" v="298" actId="478"/>
          <ac:spMkLst>
            <pc:docMk/>
            <pc:sldMk cId="372694720" sldId="288"/>
            <ac:spMk id="4" creationId="{F727F042-BDBF-4D52-A302-7D8DBFB05482}"/>
          </ac:spMkLst>
        </pc:spChg>
        <pc:spChg chg="add del mod">
          <ac:chgData name="Magnat Kavuna" userId="2f2f2985-9644-44bb-8457-c8b9c10e0ffc" providerId="ADAL" clId="{17911244-9BE5-4303-A7F5-5E094F177F9F}" dt="2021-11-10T18:29:45.756" v="269" actId="478"/>
          <ac:spMkLst>
            <pc:docMk/>
            <pc:sldMk cId="372694720" sldId="288"/>
            <ac:spMk id="5" creationId="{DD4DED09-648B-4B41-979B-00C8C62D208B}"/>
          </ac:spMkLst>
        </pc:spChg>
        <pc:spChg chg="add mod">
          <ac:chgData name="Magnat Kavuna" userId="2f2f2985-9644-44bb-8457-c8b9c10e0ffc" providerId="ADAL" clId="{17911244-9BE5-4303-A7F5-5E094F177F9F}" dt="2021-11-10T18:30:12.816" v="274" actId="207"/>
          <ac:spMkLst>
            <pc:docMk/>
            <pc:sldMk cId="372694720" sldId="288"/>
            <ac:spMk id="7" creationId="{E8CFDB5F-5792-4964-BF60-DD194A4AAC2F}"/>
          </ac:spMkLst>
        </pc:spChg>
        <pc:spChg chg="add mod">
          <ac:chgData name="Magnat Kavuna" userId="2f2f2985-9644-44bb-8457-c8b9c10e0ffc" providerId="ADAL" clId="{17911244-9BE5-4303-A7F5-5E094F177F9F}" dt="2021-11-10T18:34:35.706" v="299"/>
          <ac:spMkLst>
            <pc:docMk/>
            <pc:sldMk cId="372694720" sldId="288"/>
            <ac:spMk id="8" creationId="{BBF9FA3B-BD02-462C-A151-CCC882F7B6CE}"/>
          </ac:spMkLst>
        </pc:spChg>
      </pc:sldChg>
      <pc:sldChg chg="addSp delSp modSp del mod">
        <pc:chgData name="Magnat Kavuna" userId="2f2f2985-9644-44bb-8457-c8b9c10e0ffc" providerId="ADAL" clId="{17911244-9BE5-4303-A7F5-5E094F177F9F}" dt="2021-11-18T14:46:53.793" v="1533" actId="47"/>
        <pc:sldMkLst>
          <pc:docMk/>
          <pc:sldMk cId="1178793922" sldId="289"/>
        </pc:sldMkLst>
        <pc:spChg chg="del mod">
          <ac:chgData name="Magnat Kavuna" userId="2f2f2985-9644-44bb-8457-c8b9c10e0ffc" providerId="ADAL" clId="{17911244-9BE5-4303-A7F5-5E094F177F9F}" dt="2021-11-10T18:30:27.302" v="275" actId="478"/>
          <ac:spMkLst>
            <pc:docMk/>
            <pc:sldMk cId="1178793922" sldId="289"/>
            <ac:spMk id="2" creationId="{3D48F684-475E-4071-87EF-9F3004774D58}"/>
          </ac:spMkLst>
        </pc:spChg>
        <pc:spChg chg="del mod">
          <ac:chgData name="Magnat Kavuna" userId="2f2f2985-9644-44bb-8457-c8b9c10e0ffc" providerId="ADAL" clId="{17911244-9BE5-4303-A7F5-5E094F177F9F}" dt="2021-11-10T18:34:42.022" v="300" actId="478"/>
          <ac:spMkLst>
            <pc:docMk/>
            <pc:sldMk cId="1178793922" sldId="289"/>
            <ac:spMk id="4" creationId="{F727F042-BDBF-4D52-A302-7D8DBFB05482}"/>
          </ac:spMkLst>
        </pc:spChg>
        <pc:spChg chg="add mod">
          <ac:chgData name="Magnat Kavuna" userId="2f2f2985-9644-44bb-8457-c8b9c10e0ffc" providerId="ADAL" clId="{17911244-9BE5-4303-A7F5-5E094F177F9F}" dt="2021-11-10T18:31:18.166" v="286" actId="207"/>
          <ac:spMkLst>
            <pc:docMk/>
            <pc:sldMk cId="1178793922" sldId="289"/>
            <ac:spMk id="5" creationId="{1160FED1-33CA-482D-88CB-E68AE392BBB8}"/>
          </ac:spMkLst>
        </pc:spChg>
        <pc:spChg chg="add mod">
          <ac:chgData name="Magnat Kavuna" userId="2f2f2985-9644-44bb-8457-c8b9c10e0ffc" providerId="ADAL" clId="{17911244-9BE5-4303-A7F5-5E094F177F9F}" dt="2021-11-10T18:34:42.387" v="301"/>
          <ac:spMkLst>
            <pc:docMk/>
            <pc:sldMk cId="1178793922" sldId="289"/>
            <ac:spMk id="7" creationId="{840EE4BB-6DDB-4896-A35E-0B297E5D36BF}"/>
          </ac:spMkLst>
        </pc:spChg>
      </pc:sldChg>
      <pc:sldChg chg="addSp delSp modSp del mod">
        <pc:chgData name="Magnat Kavuna" userId="2f2f2985-9644-44bb-8457-c8b9c10e0ffc" providerId="ADAL" clId="{17911244-9BE5-4303-A7F5-5E094F177F9F}" dt="2021-11-18T14:47:10.733" v="1539" actId="47"/>
        <pc:sldMkLst>
          <pc:docMk/>
          <pc:sldMk cId="3709576965" sldId="290"/>
        </pc:sldMkLst>
        <pc:spChg chg="del mod">
          <ac:chgData name="Magnat Kavuna" userId="2f2f2985-9644-44bb-8457-c8b9c10e0ffc" providerId="ADAL" clId="{17911244-9BE5-4303-A7F5-5E094F177F9F}" dt="2021-11-10T18:30:48.229" v="278" actId="478"/>
          <ac:spMkLst>
            <pc:docMk/>
            <pc:sldMk cId="3709576965" sldId="290"/>
            <ac:spMk id="2" creationId="{3D48F684-475E-4071-87EF-9F3004774D58}"/>
          </ac:spMkLst>
        </pc:spChg>
        <pc:spChg chg="del mod">
          <ac:chgData name="Magnat Kavuna" userId="2f2f2985-9644-44bb-8457-c8b9c10e0ffc" providerId="ADAL" clId="{17911244-9BE5-4303-A7F5-5E094F177F9F}" dt="2021-11-10T18:34:47.392" v="302" actId="478"/>
          <ac:spMkLst>
            <pc:docMk/>
            <pc:sldMk cId="3709576965" sldId="290"/>
            <ac:spMk id="4" creationId="{F727F042-BDBF-4D52-A302-7D8DBFB05482}"/>
          </ac:spMkLst>
        </pc:spChg>
        <pc:spChg chg="add mod">
          <ac:chgData name="Magnat Kavuna" userId="2f2f2985-9644-44bb-8457-c8b9c10e0ffc" providerId="ADAL" clId="{17911244-9BE5-4303-A7F5-5E094F177F9F}" dt="2021-11-10T18:32:10.501" v="295" actId="113"/>
          <ac:spMkLst>
            <pc:docMk/>
            <pc:sldMk cId="3709576965" sldId="290"/>
            <ac:spMk id="5" creationId="{5A200931-E8A2-4F3A-BFE2-CD969097C2C5}"/>
          </ac:spMkLst>
        </pc:spChg>
        <pc:spChg chg="add mod">
          <ac:chgData name="Magnat Kavuna" userId="2f2f2985-9644-44bb-8457-c8b9c10e0ffc" providerId="ADAL" clId="{17911244-9BE5-4303-A7F5-5E094F177F9F}" dt="2021-11-10T18:34:47.811" v="303"/>
          <ac:spMkLst>
            <pc:docMk/>
            <pc:sldMk cId="3709576965" sldId="290"/>
            <ac:spMk id="7" creationId="{CA0E6780-95FF-40B7-B99A-F0DA1826DBD5}"/>
          </ac:spMkLst>
        </pc:spChg>
      </pc:sldChg>
      <pc:sldChg chg="addSp delSp modSp del mod">
        <pc:chgData name="Magnat Kavuna" userId="2f2f2985-9644-44bb-8457-c8b9c10e0ffc" providerId="ADAL" clId="{17911244-9BE5-4303-A7F5-5E094F177F9F}" dt="2021-11-18T14:47:23.679" v="1545" actId="47"/>
        <pc:sldMkLst>
          <pc:docMk/>
          <pc:sldMk cId="659955639" sldId="291"/>
        </pc:sldMkLst>
        <pc:spChg chg="del mod">
          <ac:chgData name="Magnat Kavuna" userId="2f2f2985-9644-44bb-8457-c8b9c10e0ffc" providerId="ADAL" clId="{17911244-9BE5-4303-A7F5-5E094F177F9F}" dt="2021-11-10T18:30:53.893" v="280" actId="478"/>
          <ac:spMkLst>
            <pc:docMk/>
            <pc:sldMk cId="659955639" sldId="291"/>
            <ac:spMk id="2" creationId="{3D48F684-475E-4071-87EF-9F3004774D58}"/>
          </ac:spMkLst>
        </pc:spChg>
        <pc:spChg chg="del mod">
          <ac:chgData name="Magnat Kavuna" userId="2f2f2985-9644-44bb-8457-c8b9c10e0ffc" providerId="ADAL" clId="{17911244-9BE5-4303-A7F5-5E094F177F9F}" dt="2021-11-10T18:34:53.327" v="304" actId="478"/>
          <ac:spMkLst>
            <pc:docMk/>
            <pc:sldMk cId="659955639" sldId="291"/>
            <ac:spMk id="4" creationId="{F727F042-BDBF-4D52-A302-7D8DBFB05482}"/>
          </ac:spMkLst>
        </pc:spChg>
        <pc:spChg chg="add mod">
          <ac:chgData name="Magnat Kavuna" userId="2f2f2985-9644-44bb-8457-c8b9c10e0ffc" providerId="ADAL" clId="{17911244-9BE5-4303-A7F5-5E094F177F9F}" dt="2021-11-10T18:31:59.223" v="293" actId="6549"/>
          <ac:spMkLst>
            <pc:docMk/>
            <pc:sldMk cId="659955639" sldId="291"/>
            <ac:spMk id="5" creationId="{1853B7C0-5527-43A3-B861-5C84F080E73E}"/>
          </ac:spMkLst>
        </pc:spChg>
        <pc:spChg chg="add mod">
          <ac:chgData name="Magnat Kavuna" userId="2f2f2985-9644-44bb-8457-c8b9c10e0ffc" providerId="ADAL" clId="{17911244-9BE5-4303-A7F5-5E094F177F9F}" dt="2021-11-10T18:34:53.747" v="305"/>
          <ac:spMkLst>
            <pc:docMk/>
            <pc:sldMk cId="659955639" sldId="291"/>
            <ac:spMk id="7" creationId="{715BA6AB-E789-4BDC-BCC7-1976D7861F52}"/>
          </ac:spMkLst>
        </pc:spChg>
      </pc:sldChg>
      <pc:sldChg chg="del">
        <pc:chgData name="Magnat Kavuna" userId="2f2f2985-9644-44bb-8457-c8b9c10e0ffc" providerId="ADAL" clId="{17911244-9BE5-4303-A7F5-5E094F177F9F}" dt="2021-11-10T18:23:53.163" v="178" actId="47"/>
        <pc:sldMkLst>
          <pc:docMk/>
          <pc:sldMk cId="3134983553" sldId="292"/>
        </pc:sldMkLst>
      </pc:sldChg>
      <pc:sldChg chg="modSp mod">
        <pc:chgData name="Magnat Kavuna" userId="2f2f2985-9644-44bb-8457-c8b9c10e0ffc" providerId="ADAL" clId="{17911244-9BE5-4303-A7F5-5E094F177F9F}" dt="2021-11-18T14:50:56.257" v="1599" actId="108"/>
        <pc:sldMkLst>
          <pc:docMk/>
          <pc:sldMk cId="342599233" sldId="293"/>
        </pc:sldMkLst>
        <pc:spChg chg="mod">
          <ac:chgData name="Magnat Kavuna" userId="2f2f2985-9644-44bb-8457-c8b9c10e0ffc" providerId="ADAL" clId="{17911244-9BE5-4303-A7F5-5E094F177F9F}" dt="2021-11-10T18:13:24.583" v="37" actId="1076"/>
          <ac:spMkLst>
            <pc:docMk/>
            <pc:sldMk cId="342599233" sldId="293"/>
            <ac:spMk id="2" creationId="{C12402A0-5EE0-4A23-B4FE-C879B3204B6C}"/>
          </ac:spMkLst>
        </pc:spChg>
        <pc:spChg chg="mod">
          <ac:chgData name="Magnat Kavuna" userId="2f2f2985-9644-44bb-8457-c8b9c10e0ffc" providerId="ADAL" clId="{17911244-9BE5-4303-A7F5-5E094F177F9F}" dt="2021-11-18T14:50:56.257" v="1599" actId="108"/>
          <ac:spMkLst>
            <pc:docMk/>
            <pc:sldMk cId="342599233" sldId="293"/>
            <ac:spMk id="4" creationId="{F727F042-BDBF-4D52-A302-7D8DBFB05482}"/>
          </ac:spMkLst>
        </pc:spChg>
        <pc:picChg chg="mod">
          <ac:chgData name="Magnat Kavuna" userId="2f2f2985-9644-44bb-8457-c8b9c10e0ffc" providerId="ADAL" clId="{17911244-9BE5-4303-A7F5-5E094F177F9F}" dt="2021-11-10T18:13:34.881" v="40" actId="1076"/>
          <ac:picMkLst>
            <pc:docMk/>
            <pc:sldMk cId="342599233" sldId="293"/>
            <ac:picMk id="5" creationId="{252EF123-EB77-4CC5-993D-7EABE6FE51B2}"/>
          </ac:picMkLst>
        </pc:picChg>
      </pc:sldChg>
      <pc:sldChg chg="addSp delSp modSp add mod">
        <pc:chgData name="Magnat Kavuna" userId="2f2f2985-9644-44bb-8457-c8b9c10e0ffc" providerId="ADAL" clId="{17911244-9BE5-4303-A7F5-5E094F177F9F}" dt="2021-11-18T14:51:27.060" v="1606" actId="14100"/>
        <pc:sldMkLst>
          <pc:docMk/>
          <pc:sldMk cId="3599751916" sldId="294"/>
        </pc:sldMkLst>
        <pc:spChg chg="mod">
          <ac:chgData name="Magnat Kavuna" userId="2f2f2985-9644-44bb-8457-c8b9c10e0ffc" providerId="ADAL" clId="{17911244-9BE5-4303-A7F5-5E094F177F9F}" dt="2021-11-18T14:50:24.705" v="1589" actId="207"/>
          <ac:spMkLst>
            <pc:docMk/>
            <pc:sldMk cId="3599751916" sldId="294"/>
            <ac:spMk id="2" creationId="{8E9CA738-DB2E-45F6-9BFF-A7F2A6EFD84B}"/>
          </ac:spMkLst>
        </pc:spChg>
        <pc:spChg chg="mod">
          <ac:chgData name="Magnat Kavuna" userId="2f2f2985-9644-44bb-8457-c8b9c10e0ffc" providerId="ADAL" clId="{17911244-9BE5-4303-A7F5-5E094F177F9F}" dt="2021-11-18T14:51:09.435" v="1605" actId="108"/>
          <ac:spMkLst>
            <pc:docMk/>
            <pc:sldMk cId="3599751916" sldId="294"/>
            <ac:spMk id="4" creationId="{F727F042-BDBF-4D52-A302-7D8DBFB05482}"/>
          </ac:spMkLst>
        </pc:spChg>
        <pc:spChg chg="del">
          <ac:chgData name="Magnat Kavuna" userId="2f2f2985-9644-44bb-8457-c8b9c10e0ffc" providerId="ADAL" clId="{17911244-9BE5-4303-A7F5-5E094F177F9F}" dt="2021-11-10T18:21:30.394" v="124" actId="478"/>
          <ac:spMkLst>
            <pc:docMk/>
            <pc:sldMk cId="3599751916" sldId="294"/>
            <ac:spMk id="5" creationId="{72D024E7-4FF9-4A6C-8724-505E2A1B52DC}"/>
          </ac:spMkLst>
        </pc:spChg>
        <pc:picChg chg="del">
          <ac:chgData name="Magnat Kavuna" userId="2f2f2985-9644-44bb-8457-c8b9c10e0ffc" providerId="ADAL" clId="{17911244-9BE5-4303-A7F5-5E094F177F9F}" dt="2021-11-10T18:21:02.565" v="97" actId="478"/>
          <ac:picMkLst>
            <pc:docMk/>
            <pc:sldMk cId="3599751916" sldId="294"/>
            <ac:picMk id="3" creationId="{ADAFA2C4-4A13-4FC1-96F1-0AC596133DCD}"/>
          </ac:picMkLst>
        </pc:picChg>
        <pc:picChg chg="add mod">
          <ac:chgData name="Magnat Kavuna" userId="2f2f2985-9644-44bb-8457-c8b9c10e0ffc" providerId="ADAL" clId="{17911244-9BE5-4303-A7F5-5E094F177F9F}" dt="2021-11-18T14:51:27.060" v="1606" actId="14100"/>
          <ac:picMkLst>
            <pc:docMk/>
            <pc:sldMk cId="3599751916" sldId="294"/>
            <ac:picMk id="7" creationId="{F1A4F4A9-8845-4BF6-AD12-F1D986F86F75}"/>
          </ac:picMkLst>
        </pc:picChg>
      </pc:sldChg>
      <pc:sldChg chg="addSp delSp modSp add del mod ord">
        <pc:chgData name="Magnat Kavuna" userId="2f2f2985-9644-44bb-8457-c8b9c10e0ffc" providerId="ADAL" clId="{17911244-9BE5-4303-A7F5-5E094F177F9F}" dt="2021-11-18T14:47:49.349" v="1552" actId="47"/>
        <pc:sldMkLst>
          <pc:docMk/>
          <pc:sldMk cId="3780565623" sldId="295"/>
        </pc:sldMkLst>
        <pc:spChg chg="del">
          <ac:chgData name="Magnat Kavuna" userId="2f2f2985-9644-44bb-8457-c8b9c10e0ffc" providerId="ADAL" clId="{17911244-9BE5-4303-A7F5-5E094F177F9F}" dt="2021-11-10T18:35:02.503" v="306" actId="478"/>
          <ac:spMkLst>
            <pc:docMk/>
            <pc:sldMk cId="3780565623" sldId="295"/>
            <ac:spMk id="4" creationId="{F727F042-BDBF-4D52-A302-7D8DBFB05482}"/>
          </ac:spMkLst>
        </pc:spChg>
        <pc:spChg chg="mod">
          <ac:chgData name="Magnat Kavuna" userId="2f2f2985-9644-44bb-8457-c8b9c10e0ffc" providerId="ADAL" clId="{17911244-9BE5-4303-A7F5-5E094F177F9F}" dt="2021-11-10T18:31:40.284" v="292" actId="207"/>
          <ac:spMkLst>
            <pc:docMk/>
            <pc:sldMk cId="3780565623" sldId="295"/>
            <ac:spMk id="5" creationId="{1853B7C0-5527-43A3-B861-5C84F080E73E}"/>
          </ac:spMkLst>
        </pc:spChg>
        <pc:spChg chg="add mod">
          <ac:chgData name="Magnat Kavuna" userId="2f2f2985-9644-44bb-8457-c8b9c10e0ffc" providerId="ADAL" clId="{17911244-9BE5-4303-A7F5-5E094F177F9F}" dt="2021-11-10T18:35:02.900" v="307"/>
          <ac:spMkLst>
            <pc:docMk/>
            <pc:sldMk cId="3780565623" sldId="295"/>
            <ac:spMk id="7" creationId="{53E66318-E888-49B4-90C1-433CC8B386EA}"/>
          </ac:spMkLst>
        </pc:spChg>
      </pc:sldChg>
      <pc:sldChg chg="addSp delSp modSp add mod">
        <pc:chgData name="Magnat Kavuna" userId="2f2f2985-9644-44bb-8457-c8b9c10e0ffc" providerId="ADAL" clId="{17911244-9BE5-4303-A7F5-5E094F177F9F}" dt="2021-11-18T14:50:51.801" v="1597" actId="108"/>
        <pc:sldMkLst>
          <pc:docMk/>
          <pc:sldMk cId="1300405079" sldId="296"/>
        </pc:sldMkLst>
        <pc:spChg chg="mod">
          <ac:chgData name="Magnat Kavuna" userId="2f2f2985-9644-44bb-8457-c8b9c10e0ffc" providerId="ADAL" clId="{17911244-9BE5-4303-A7F5-5E094F177F9F}" dt="2021-11-18T14:50:51.801" v="1597" actId="108"/>
          <ac:spMkLst>
            <pc:docMk/>
            <pc:sldMk cId="1300405079" sldId="296"/>
            <ac:spMk id="4" creationId="{F727F042-BDBF-4D52-A302-7D8DBFB05482}"/>
          </ac:spMkLst>
        </pc:spChg>
        <pc:spChg chg="del">
          <ac:chgData name="Magnat Kavuna" userId="2f2f2985-9644-44bb-8457-c8b9c10e0ffc" providerId="ADAL" clId="{17911244-9BE5-4303-A7F5-5E094F177F9F}" dt="2021-11-10T19:08:28.966" v="808" actId="478"/>
          <ac:spMkLst>
            <pc:docMk/>
            <pc:sldMk cId="1300405079" sldId="296"/>
            <ac:spMk id="5" creationId="{C4AEAFCB-E7B5-435E-B0D7-FD5DB5B7E352}"/>
          </ac:spMkLst>
        </pc:spChg>
        <pc:picChg chg="del">
          <ac:chgData name="Magnat Kavuna" userId="2f2f2985-9644-44bb-8457-c8b9c10e0ffc" providerId="ADAL" clId="{17911244-9BE5-4303-A7F5-5E094F177F9F}" dt="2021-11-10T19:08:29.582" v="809" actId="478"/>
          <ac:picMkLst>
            <pc:docMk/>
            <pc:sldMk cId="1300405079" sldId="296"/>
            <ac:picMk id="2" creationId="{E13F870E-264E-480A-ABE7-87DFA9DBC341}"/>
          </ac:picMkLst>
        </pc:picChg>
        <pc:picChg chg="add mod">
          <ac:chgData name="Magnat Kavuna" userId="2f2f2985-9644-44bb-8457-c8b9c10e0ffc" providerId="ADAL" clId="{17911244-9BE5-4303-A7F5-5E094F177F9F}" dt="2021-11-10T19:08:45.845" v="813" actId="1076"/>
          <ac:picMkLst>
            <pc:docMk/>
            <pc:sldMk cId="1300405079" sldId="296"/>
            <ac:picMk id="3" creationId="{BD04BDEE-C973-41D0-8C46-C1DE0624A424}"/>
          </ac:picMkLst>
        </pc:picChg>
      </pc:sldChg>
      <pc:sldChg chg="add del">
        <pc:chgData name="Magnat Kavuna" userId="2f2f2985-9644-44bb-8457-c8b9c10e0ffc" providerId="ADAL" clId="{17911244-9BE5-4303-A7F5-5E094F177F9F}" dt="2021-11-10T18:58:44.261" v="505" actId="47"/>
        <pc:sldMkLst>
          <pc:docMk/>
          <pc:sldMk cId="3365909818" sldId="296"/>
        </pc:sldMkLst>
      </pc:sldChg>
      <pc:sldChg chg="modSp add mod">
        <pc:chgData name="Magnat Kavuna" userId="2f2f2985-9644-44bb-8457-c8b9c10e0ffc" providerId="ADAL" clId="{17911244-9BE5-4303-A7F5-5E094F177F9F}" dt="2021-11-18T14:50:36.863" v="1590" actId="108"/>
        <pc:sldMkLst>
          <pc:docMk/>
          <pc:sldMk cId="4098026906" sldId="297"/>
        </pc:sldMkLst>
        <pc:spChg chg="mod">
          <ac:chgData name="Magnat Kavuna" userId="2f2f2985-9644-44bb-8457-c8b9c10e0ffc" providerId="ADAL" clId="{17911244-9BE5-4303-A7F5-5E094F177F9F}" dt="2021-11-18T13:36:06.311" v="1131" actId="207"/>
          <ac:spMkLst>
            <pc:docMk/>
            <pc:sldMk cId="4098026906" sldId="297"/>
            <ac:spMk id="2" creationId="{3D48F684-475E-4071-87EF-9F3004774D58}"/>
          </ac:spMkLst>
        </pc:spChg>
        <pc:spChg chg="mod">
          <ac:chgData name="Magnat Kavuna" userId="2f2f2985-9644-44bb-8457-c8b9c10e0ffc" providerId="ADAL" clId="{17911244-9BE5-4303-A7F5-5E094F177F9F}" dt="2021-11-18T14:50:36.863" v="1590" actId="108"/>
          <ac:spMkLst>
            <pc:docMk/>
            <pc:sldMk cId="4098026906" sldId="297"/>
            <ac:spMk id="4" creationId="{F727F042-BDBF-4D52-A302-7D8DBFB05482}"/>
          </ac:spMkLst>
        </pc:spChg>
      </pc:sldChg>
      <pc:sldChg chg="modSp add del mod">
        <pc:chgData name="Magnat Kavuna" userId="2f2f2985-9644-44bb-8457-c8b9c10e0ffc" providerId="ADAL" clId="{17911244-9BE5-4303-A7F5-5E094F177F9F}" dt="2021-11-18T14:45:29.280" v="1519" actId="47"/>
        <pc:sldMkLst>
          <pc:docMk/>
          <pc:sldMk cId="80160668" sldId="298"/>
        </pc:sldMkLst>
        <pc:spChg chg="mod">
          <ac:chgData name="Magnat Kavuna" userId="2f2f2985-9644-44bb-8457-c8b9c10e0ffc" providerId="ADAL" clId="{17911244-9BE5-4303-A7F5-5E094F177F9F}" dt="2021-11-18T14:45:12.919" v="1515" actId="108"/>
          <ac:spMkLst>
            <pc:docMk/>
            <pc:sldMk cId="80160668" sldId="298"/>
            <ac:spMk id="4" creationId="{F727F042-BDBF-4D52-A302-7D8DBFB05482}"/>
          </ac:spMkLst>
        </pc:spChg>
      </pc:sldChg>
      <pc:sldChg chg="addSp delSp modSp add mod ord">
        <pc:chgData name="Magnat Kavuna" userId="2f2f2985-9644-44bb-8457-c8b9c10e0ffc" providerId="ADAL" clId="{17911244-9BE5-4303-A7F5-5E094F177F9F}" dt="2021-11-18T14:52:30.292" v="1610" actId="207"/>
        <pc:sldMkLst>
          <pc:docMk/>
          <pc:sldMk cId="2453172124" sldId="299"/>
        </pc:sldMkLst>
        <pc:spChg chg="del mod">
          <ac:chgData name="Magnat Kavuna" userId="2f2f2985-9644-44bb-8457-c8b9c10e0ffc" providerId="ADAL" clId="{17911244-9BE5-4303-A7F5-5E094F177F9F}" dt="2021-11-18T14:05:03.615" v="1140" actId="478"/>
          <ac:spMkLst>
            <pc:docMk/>
            <pc:sldMk cId="2453172124" sldId="299"/>
            <ac:spMk id="2" creationId="{3D48F684-475E-4071-87EF-9F3004774D58}"/>
          </ac:spMkLst>
        </pc:spChg>
        <pc:spChg chg="mod">
          <ac:chgData name="Magnat Kavuna" userId="2f2f2985-9644-44bb-8457-c8b9c10e0ffc" providerId="ADAL" clId="{17911244-9BE5-4303-A7F5-5E094F177F9F}" dt="2021-11-18T14:50:38.924" v="1591" actId="108"/>
          <ac:spMkLst>
            <pc:docMk/>
            <pc:sldMk cId="2453172124" sldId="299"/>
            <ac:spMk id="4" creationId="{F727F042-BDBF-4D52-A302-7D8DBFB05482}"/>
          </ac:spMkLst>
        </pc:spChg>
        <pc:spChg chg="add mod">
          <ac:chgData name="Magnat Kavuna" userId="2f2f2985-9644-44bb-8457-c8b9c10e0ffc" providerId="ADAL" clId="{17911244-9BE5-4303-A7F5-5E094F177F9F}" dt="2021-11-18T14:52:30.292" v="1610" actId="207"/>
          <ac:spMkLst>
            <pc:docMk/>
            <pc:sldMk cId="2453172124" sldId="299"/>
            <ac:spMk id="5" creationId="{F8E63896-85B8-4F02-9BE7-30D1DF898FFE}"/>
          </ac:spMkLst>
        </pc:spChg>
      </pc:sldChg>
      <pc:sldChg chg="modSp add mod ord">
        <pc:chgData name="Magnat Kavuna" userId="2f2f2985-9644-44bb-8457-c8b9c10e0ffc" providerId="ADAL" clId="{17911244-9BE5-4303-A7F5-5E094F177F9F}" dt="2021-11-18T14:46:08.435" v="1526" actId="207"/>
        <pc:sldMkLst>
          <pc:docMk/>
          <pc:sldMk cId="99041421" sldId="300"/>
        </pc:sldMkLst>
        <pc:spChg chg="mod">
          <ac:chgData name="Magnat Kavuna" userId="2f2f2985-9644-44bb-8457-c8b9c10e0ffc" providerId="ADAL" clId="{17911244-9BE5-4303-A7F5-5E094F177F9F}" dt="2021-11-18T14:46:08.435" v="1526" actId="207"/>
          <ac:spMkLst>
            <pc:docMk/>
            <pc:sldMk cId="99041421" sldId="300"/>
            <ac:spMk id="2" creationId="{3D48F684-475E-4071-87EF-9F3004774D58}"/>
          </ac:spMkLst>
        </pc:spChg>
      </pc:sldChg>
      <pc:sldChg chg="modSp add mod ord">
        <pc:chgData name="Magnat Kavuna" userId="2f2f2985-9644-44bb-8457-c8b9c10e0ffc" providerId="ADAL" clId="{17911244-9BE5-4303-A7F5-5E094F177F9F}" dt="2021-11-18T14:50:45.745" v="1594" actId="108"/>
        <pc:sldMkLst>
          <pc:docMk/>
          <pc:sldMk cId="346585055" sldId="301"/>
        </pc:sldMkLst>
        <pc:spChg chg="mod">
          <ac:chgData name="Magnat Kavuna" userId="2f2f2985-9644-44bb-8457-c8b9c10e0ffc" providerId="ADAL" clId="{17911244-9BE5-4303-A7F5-5E094F177F9F}" dt="2021-11-18T14:46:42.855" v="1532" actId="207"/>
          <ac:spMkLst>
            <pc:docMk/>
            <pc:sldMk cId="346585055" sldId="301"/>
            <ac:spMk id="2" creationId="{3D48F684-475E-4071-87EF-9F3004774D58}"/>
          </ac:spMkLst>
        </pc:spChg>
        <pc:spChg chg="mod">
          <ac:chgData name="Magnat Kavuna" userId="2f2f2985-9644-44bb-8457-c8b9c10e0ffc" providerId="ADAL" clId="{17911244-9BE5-4303-A7F5-5E094F177F9F}" dt="2021-11-18T14:50:45.745" v="1594" actId="108"/>
          <ac:spMkLst>
            <pc:docMk/>
            <pc:sldMk cId="346585055" sldId="301"/>
            <ac:spMk id="4" creationId="{F727F042-BDBF-4D52-A302-7D8DBFB05482}"/>
          </ac:spMkLst>
        </pc:spChg>
      </pc:sldChg>
      <pc:sldChg chg="modSp add mod ord">
        <pc:chgData name="Magnat Kavuna" userId="2f2f2985-9644-44bb-8457-c8b9c10e0ffc" providerId="ADAL" clId="{17911244-9BE5-4303-A7F5-5E094F177F9F}" dt="2021-11-18T14:47:04.281" v="1536" actId="207"/>
        <pc:sldMkLst>
          <pc:docMk/>
          <pc:sldMk cId="546549152" sldId="302"/>
        </pc:sldMkLst>
        <pc:spChg chg="mod">
          <ac:chgData name="Magnat Kavuna" userId="2f2f2985-9644-44bb-8457-c8b9c10e0ffc" providerId="ADAL" clId="{17911244-9BE5-4303-A7F5-5E094F177F9F}" dt="2021-11-18T14:47:04.281" v="1536" actId="207"/>
          <ac:spMkLst>
            <pc:docMk/>
            <pc:sldMk cId="546549152" sldId="302"/>
            <ac:spMk id="2" creationId="{3D48F684-475E-4071-87EF-9F3004774D58}"/>
          </ac:spMkLst>
        </pc:spChg>
      </pc:sldChg>
      <pc:sldChg chg="modSp add mod ord">
        <pc:chgData name="Magnat Kavuna" userId="2f2f2985-9644-44bb-8457-c8b9c10e0ffc" providerId="ADAL" clId="{17911244-9BE5-4303-A7F5-5E094F177F9F}" dt="2021-11-18T14:47:18.675" v="1542" actId="207"/>
        <pc:sldMkLst>
          <pc:docMk/>
          <pc:sldMk cId="3999448129" sldId="303"/>
        </pc:sldMkLst>
        <pc:spChg chg="mod">
          <ac:chgData name="Magnat Kavuna" userId="2f2f2985-9644-44bb-8457-c8b9c10e0ffc" providerId="ADAL" clId="{17911244-9BE5-4303-A7F5-5E094F177F9F}" dt="2021-11-18T14:47:18.675" v="1542" actId="207"/>
          <ac:spMkLst>
            <pc:docMk/>
            <pc:sldMk cId="3999448129" sldId="303"/>
            <ac:spMk id="2" creationId="{3D48F684-475E-4071-87EF-9F3004774D58}"/>
          </ac:spMkLst>
        </pc:spChg>
      </pc:sldChg>
      <pc:sldChg chg="modSp add mod ord">
        <pc:chgData name="Magnat Kavuna" userId="2f2f2985-9644-44bb-8457-c8b9c10e0ffc" providerId="ADAL" clId="{17911244-9BE5-4303-A7F5-5E094F177F9F}" dt="2021-11-18T14:51:02.969" v="1602" actId="108"/>
        <pc:sldMkLst>
          <pc:docMk/>
          <pc:sldMk cId="2628835239" sldId="304"/>
        </pc:sldMkLst>
        <pc:spChg chg="mod">
          <ac:chgData name="Magnat Kavuna" userId="2f2f2985-9644-44bb-8457-c8b9c10e0ffc" providerId="ADAL" clId="{17911244-9BE5-4303-A7F5-5E094F177F9F}" dt="2021-11-18T14:47:39.592" v="1549" actId="20577"/>
          <ac:spMkLst>
            <pc:docMk/>
            <pc:sldMk cId="2628835239" sldId="304"/>
            <ac:spMk id="2" creationId="{3D48F684-475E-4071-87EF-9F3004774D58}"/>
          </ac:spMkLst>
        </pc:spChg>
        <pc:spChg chg="mod">
          <ac:chgData name="Magnat Kavuna" userId="2f2f2985-9644-44bb-8457-c8b9c10e0ffc" providerId="ADAL" clId="{17911244-9BE5-4303-A7F5-5E094F177F9F}" dt="2021-11-18T14:51:02.969" v="1602" actId="108"/>
          <ac:spMkLst>
            <pc:docMk/>
            <pc:sldMk cId="2628835239" sldId="304"/>
            <ac:spMk id="4" creationId="{F727F042-BDBF-4D52-A302-7D8DBFB05482}"/>
          </ac:spMkLst>
        </pc:spChg>
      </pc:sldChg>
      <pc:sldChg chg="modSp add mod ord">
        <pc:chgData name="Magnat Kavuna" userId="2f2f2985-9644-44bb-8457-c8b9c10e0ffc" providerId="ADAL" clId="{17911244-9BE5-4303-A7F5-5E094F177F9F}" dt="2021-11-18T14:51:07.357" v="1604" actId="108"/>
        <pc:sldMkLst>
          <pc:docMk/>
          <pc:sldMk cId="476346358" sldId="305"/>
        </pc:sldMkLst>
        <pc:spChg chg="mod">
          <ac:chgData name="Magnat Kavuna" userId="2f2f2985-9644-44bb-8457-c8b9c10e0ffc" providerId="ADAL" clId="{17911244-9BE5-4303-A7F5-5E094F177F9F}" dt="2021-11-18T14:47:56.498" v="1554" actId="207"/>
          <ac:spMkLst>
            <pc:docMk/>
            <pc:sldMk cId="476346358" sldId="305"/>
            <ac:spMk id="2" creationId="{3D48F684-475E-4071-87EF-9F3004774D58}"/>
          </ac:spMkLst>
        </pc:spChg>
        <pc:spChg chg="mod">
          <ac:chgData name="Magnat Kavuna" userId="2f2f2985-9644-44bb-8457-c8b9c10e0ffc" providerId="ADAL" clId="{17911244-9BE5-4303-A7F5-5E094F177F9F}" dt="2021-11-18T14:51:07.357" v="1604" actId="108"/>
          <ac:spMkLst>
            <pc:docMk/>
            <pc:sldMk cId="476346358" sldId="305"/>
            <ac:spMk id="4" creationId="{F727F042-BDBF-4D52-A302-7D8DBFB05482}"/>
          </ac:spMkLst>
        </pc:spChg>
      </pc:sldChg>
      <pc:sldChg chg="delSp add del mod">
        <pc:chgData name="Magnat Kavuna" userId="2f2f2985-9644-44bb-8457-c8b9c10e0ffc" providerId="ADAL" clId="{17911244-9BE5-4303-A7F5-5E094F177F9F}" dt="2021-12-07T01:07:03.739" v="1659" actId="47"/>
        <pc:sldMkLst>
          <pc:docMk/>
          <pc:sldMk cId="2298807912" sldId="311"/>
        </pc:sldMkLst>
        <pc:picChg chg="del">
          <ac:chgData name="Magnat Kavuna" userId="2f2f2985-9644-44bb-8457-c8b9c10e0ffc" providerId="ADAL" clId="{17911244-9BE5-4303-A7F5-5E094F177F9F}" dt="2021-12-07T01:04:58.006" v="1642" actId="478"/>
          <ac:picMkLst>
            <pc:docMk/>
            <pc:sldMk cId="2298807912" sldId="311"/>
            <ac:picMk id="2" creationId="{B39DB03F-F537-40BE-A56F-DB00E554C9E1}"/>
          </ac:picMkLst>
        </pc:picChg>
      </pc:sldChg>
      <pc:sldChg chg="addSp delSp modSp add mod">
        <pc:chgData name="Magnat Kavuna" userId="2f2f2985-9644-44bb-8457-c8b9c10e0ffc" providerId="ADAL" clId="{17911244-9BE5-4303-A7F5-5E094F177F9F}" dt="2021-12-07T01:08:06.998" v="1685" actId="403"/>
        <pc:sldMkLst>
          <pc:docMk/>
          <pc:sldMk cId="1138854999" sldId="312"/>
        </pc:sldMkLst>
        <pc:spChg chg="mod">
          <ac:chgData name="Magnat Kavuna" userId="2f2f2985-9644-44bb-8457-c8b9c10e0ffc" providerId="ADAL" clId="{17911244-9BE5-4303-A7F5-5E094F177F9F}" dt="2021-12-07T01:07:37.667" v="1671" actId="1035"/>
          <ac:spMkLst>
            <pc:docMk/>
            <pc:sldMk cId="1138854999" sldId="312"/>
            <ac:spMk id="2" creationId="{00000000-0000-0000-0000-000000000000}"/>
          </ac:spMkLst>
        </pc:spChg>
        <pc:spChg chg="mod">
          <ac:chgData name="Magnat Kavuna" userId="2f2f2985-9644-44bb-8457-c8b9c10e0ffc" providerId="ADAL" clId="{17911244-9BE5-4303-A7F5-5E094F177F9F}" dt="2021-12-07T01:07:37.667" v="1671" actId="1035"/>
          <ac:spMkLst>
            <pc:docMk/>
            <pc:sldMk cId="1138854999" sldId="312"/>
            <ac:spMk id="4" creationId="{E670F0C1-3A20-4498-A01C-85F68FC6C88E}"/>
          </ac:spMkLst>
        </pc:spChg>
        <pc:spChg chg="mod">
          <ac:chgData name="Magnat Kavuna" userId="2f2f2985-9644-44bb-8457-c8b9c10e0ffc" providerId="ADAL" clId="{17911244-9BE5-4303-A7F5-5E094F177F9F}" dt="2021-12-07T01:07:37.667" v="1671" actId="1035"/>
          <ac:spMkLst>
            <pc:docMk/>
            <pc:sldMk cId="1138854999" sldId="312"/>
            <ac:spMk id="5" creationId="{E41BFD5F-A396-43A3-99DB-1585F0CB2F45}"/>
          </ac:spMkLst>
        </pc:spChg>
        <pc:spChg chg="mod">
          <ac:chgData name="Magnat Kavuna" userId="2f2f2985-9644-44bb-8457-c8b9c10e0ffc" providerId="ADAL" clId="{17911244-9BE5-4303-A7F5-5E094F177F9F}" dt="2021-12-07T01:07:37.667" v="1671" actId="1035"/>
          <ac:spMkLst>
            <pc:docMk/>
            <pc:sldMk cId="1138854999" sldId="312"/>
            <ac:spMk id="20" creationId="{249D4737-5E62-4A87-9A1B-D107B6A2C2FD}"/>
          </ac:spMkLst>
        </pc:spChg>
        <pc:spChg chg="mod">
          <ac:chgData name="Magnat Kavuna" userId="2f2f2985-9644-44bb-8457-c8b9c10e0ffc" providerId="ADAL" clId="{17911244-9BE5-4303-A7F5-5E094F177F9F}" dt="2021-12-07T01:07:37.667" v="1671" actId="1035"/>
          <ac:spMkLst>
            <pc:docMk/>
            <pc:sldMk cId="1138854999" sldId="312"/>
            <ac:spMk id="43" creationId="{ADFA9BED-8EEB-4EDC-9D16-6B195604CD60}"/>
          </ac:spMkLst>
        </pc:spChg>
        <pc:spChg chg="mod">
          <ac:chgData name="Magnat Kavuna" userId="2f2f2985-9644-44bb-8457-c8b9c10e0ffc" providerId="ADAL" clId="{17911244-9BE5-4303-A7F5-5E094F177F9F}" dt="2021-12-07T01:07:37.667" v="1671" actId="1035"/>
          <ac:spMkLst>
            <pc:docMk/>
            <pc:sldMk cId="1138854999" sldId="312"/>
            <ac:spMk id="45" creationId="{38E19AF3-500F-424A-B7D7-39965D096823}"/>
          </ac:spMkLst>
        </pc:spChg>
        <pc:spChg chg="mod">
          <ac:chgData name="Magnat Kavuna" userId="2f2f2985-9644-44bb-8457-c8b9c10e0ffc" providerId="ADAL" clId="{17911244-9BE5-4303-A7F5-5E094F177F9F}" dt="2021-12-07T01:07:37.667" v="1671" actId="1035"/>
          <ac:spMkLst>
            <pc:docMk/>
            <pc:sldMk cId="1138854999" sldId="312"/>
            <ac:spMk id="46" creationId="{BC8F665D-B668-4C6E-AA61-F598949B8E06}"/>
          </ac:spMkLst>
        </pc:spChg>
        <pc:spChg chg="mod">
          <ac:chgData name="Magnat Kavuna" userId="2f2f2985-9644-44bb-8457-c8b9c10e0ffc" providerId="ADAL" clId="{17911244-9BE5-4303-A7F5-5E094F177F9F}" dt="2021-12-07T01:07:37.667" v="1671" actId="1035"/>
          <ac:spMkLst>
            <pc:docMk/>
            <pc:sldMk cId="1138854999" sldId="312"/>
            <ac:spMk id="47" creationId="{3911EC79-A1A6-4905-A2D6-B59797ACD3F6}"/>
          </ac:spMkLst>
        </pc:spChg>
        <pc:spChg chg="mod">
          <ac:chgData name="Magnat Kavuna" userId="2f2f2985-9644-44bb-8457-c8b9c10e0ffc" providerId="ADAL" clId="{17911244-9BE5-4303-A7F5-5E094F177F9F}" dt="2021-12-07T01:07:37.667" v="1671" actId="1035"/>
          <ac:spMkLst>
            <pc:docMk/>
            <pc:sldMk cId="1138854999" sldId="312"/>
            <ac:spMk id="50" creationId="{EE7C210F-C4E0-4CA0-B29D-E34778DD162B}"/>
          </ac:spMkLst>
        </pc:spChg>
        <pc:spChg chg="mod">
          <ac:chgData name="Magnat Kavuna" userId="2f2f2985-9644-44bb-8457-c8b9c10e0ffc" providerId="ADAL" clId="{17911244-9BE5-4303-A7F5-5E094F177F9F}" dt="2021-12-07T01:07:37.667" v="1671" actId="1035"/>
          <ac:spMkLst>
            <pc:docMk/>
            <pc:sldMk cId="1138854999" sldId="312"/>
            <ac:spMk id="51" creationId="{84E6E57B-ADF1-4C75-9F07-50604B77C866}"/>
          </ac:spMkLst>
        </pc:spChg>
        <pc:spChg chg="mod">
          <ac:chgData name="Magnat Kavuna" userId="2f2f2985-9644-44bb-8457-c8b9c10e0ffc" providerId="ADAL" clId="{17911244-9BE5-4303-A7F5-5E094F177F9F}" dt="2021-12-07T01:07:37.667" v="1671" actId="1035"/>
          <ac:spMkLst>
            <pc:docMk/>
            <pc:sldMk cId="1138854999" sldId="312"/>
            <ac:spMk id="52" creationId="{71AF2377-A5B3-432F-B5C9-582C9C96FB76}"/>
          </ac:spMkLst>
        </pc:spChg>
        <pc:spChg chg="mod">
          <ac:chgData name="Magnat Kavuna" userId="2f2f2985-9644-44bb-8457-c8b9c10e0ffc" providerId="ADAL" clId="{17911244-9BE5-4303-A7F5-5E094F177F9F}" dt="2021-12-07T01:07:37.667" v="1671" actId="1035"/>
          <ac:spMkLst>
            <pc:docMk/>
            <pc:sldMk cId="1138854999" sldId="312"/>
            <ac:spMk id="54" creationId="{9CF06F81-F511-442E-90CE-CF74285F9371}"/>
          </ac:spMkLst>
        </pc:spChg>
        <pc:spChg chg="mod">
          <ac:chgData name="Magnat Kavuna" userId="2f2f2985-9644-44bb-8457-c8b9c10e0ffc" providerId="ADAL" clId="{17911244-9BE5-4303-A7F5-5E094F177F9F}" dt="2021-12-07T01:07:37.667" v="1671" actId="1035"/>
          <ac:spMkLst>
            <pc:docMk/>
            <pc:sldMk cId="1138854999" sldId="312"/>
            <ac:spMk id="57" creationId="{1750F4AB-A69B-4293-AD58-97EB8E9A4E1D}"/>
          </ac:spMkLst>
        </pc:spChg>
        <pc:spChg chg="mod">
          <ac:chgData name="Magnat Kavuna" userId="2f2f2985-9644-44bb-8457-c8b9c10e0ffc" providerId="ADAL" clId="{17911244-9BE5-4303-A7F5-5E094F177F9F}" dt="2021-12-07T01:07:37.667" v="1671" actId="1035"/>
          <ac:spMkLst>
            <pc:docMk/>
            <pc:sldMk cId="1138854999" sldId="312"/>
            <ac:spMk id="58" creationId="{018F8150-BBC3-4054-AC80-9AB25BCF1A71}"/>
          </ac:spMkLst>
        </pc:spChg>
        <pc:spChg chg="mod">
          <ac:chgData name="Magnat Kavuna" userId="2f2f2985-9644-44bb-8457-c8b9c10e0ffc" providerId="ADAL" clId="{17911244-9BE5-4303-A7F5-5E094F177F9F}" dt="2021-12-07T01:07:37.667" v="1671" actId="1035"/>
          <ac:spMkLst>
            <pc:docMk/>
            <pc:sldMk cId="1138854999" sldId="312"/>
            <ac:spMk id="59" creationId="{DA9D5EF3-8B09-45B6-9FDA-4424FAE12EB5}"/>
          </ac:spMkLst>
        </pc:spChg>
        <pc:spChg chg="mod">
          <ac:chgData name="Magnat Kavuna" userId="2f2f2985-9644-44bb-8457-c8b9c10e0ffc" providerId="ADAL" clId="{17911244-9BE5-4303-A7F5-5E094F177F9F}" dt="2021-12-07T01:07:37.667" v="1671" actId="1035"/>
          <ac:spMkLst>
            <pc:docMk/>
            <pc:sldMk cId="1138854999" sldId="312"/>
            <ac:spMk id="60" creationId="{87AA9602-6C16-4119-89DA-1BEF052D39F0}"/>
          </ac:spMkLst>
        </pc:spChg>
        <pc:spChg chg="mod">
          <ac:chgData name="Magnat Kavuna" userId="2f2f2985-9644-44bb-8457-c8b9c10e0ffc" providerId="ADAL" clId="{17911244-9BE5-4303-A7F5-5E094F177F9F}" dt="2021-12-07T01:07:37.667" v="1671" actId="1035"/>
          <ac:spMkLst>
            <pc:docMk/>
            <pc:sldMk cId="1138854999" sldId="312"/>
            <ac:spMk id="61" creationId="{5DD5B0BF-5641-468B-B430-6591758C510E}"/>
          </ac:spMkLst>
        </pc:spChg>
        <pc:spChg chg="mod">
          <ac:chgData name="Magnat Kavuna" userId="2f2f2985-9644-44bb-8457-c8b9c10e0ffc" providerId="ADAL" clId="{17911244-9BE5-4303-A7F5-5E094F177F9F}" dt="2021-12-07T01:07:37.667" v="1671" actId="1035"/>
          <ac:spMkLst>
            <pc:docMk/>
            <pc:sldMk cId="1138854999" sldId="312"/>
            <ac:spMk id="62" creationId="{55DCD164-435E-44BB-BFF0-9395F597E506}"/>
          </ac:spMkLst>
        </pc:spChg>
        <pc:spChg chg="mod">
          <ac:chgData name="Magnat Kavuna" userId="2f2f2985-9644-44bb-8457-c8b9c10e0ffc" providerId="ADAL" clId="{17911244-9BE5-4303-A7F5-5E094F177F9F}" dt="2021-12-07T01:07:37.667" v="1671" actId="1035"/>
          <ac:spMkLst>
            <pc:docMk/>
            <pc:sldMk cId="1138854999" sldId="312"/>
            <ac:spMk id="64" creationId="{7AA1B964-51E6-43F4-B31D-A661EE57B1B6}"/>
          </ac:spMkLst>
        </pc:spChg>
        <pc:spChg chg="mod">
          <ac:chgData name="Magnat Kavuna" userId="2f2f2985-9644-44bb-8457-c8b9c10e0ffc" providerId="ADAL" clId="{17911244-9BE5-4303-A7F5-5E094F177F9F}" dt="2021-12-07T01:07:37.667" v="1671" actId="1035"/>
          <ac:spMkLst>
            <pc:docMk/>
            <pc:sldMk cId="1138854999" sldId="312"/>
            <ac:spMk id="65" creationId="{2E529832-FD7A-4A95-BDED-FE096AA9C7AD}"/>
          </ac:spMkLst>
        </pc:spChg>
        <pc:spChg chg="mod">
          <ac:chgData name="Magnat Kavuna" userId="2f2f2985-9644-44bb-8457-c8b9c10e0ffc" providerId="ADAL" clId="{17911244-9BE5-4303-A7F5-5E094F177F9F}" dt="2021-12-07T01:07:37.667" v="1671" actId="1035"/>
          <ac:spMkLst>
            <pc:docMk/>
            <pc:sldMk cId="1138854999" sldId="312"/>
            <ac:spMk id="66" creationId="{AB7860D1-C067-4334-BE2D-556A7398F83C}"/>
          </ac:spMkLst>
        </pc:spChg>
        <pc:spChg chg="mod">
          <ac:chgData name="Magnat Kavuna" userId="2f2f2985-9644-44bb-8457-c8b9c10e0ffc" providerId="ADAL" clId="{17911244-9BE5-4303-A7F5-5E094F177F9F}" dt="2021-12-07T01:07:37.667" v="1671" actId="1035"/>
          <ac:spMkLst>
            <pc:docMk/>
            <pc:sldMk cId="1138854999" sldId="312"/>
            <ac:spMk id="67" creationId="{FD63C5D7-83A6-4BC6-B6FD-9C4DEDB5737E}"/>
          </ac:spMkLst>
        </pc:spChg>
        <pc:spChg chg="mod">
          <ac:chgData name="Magnat Kavuna" userId="2f2f2985-9644-44bb-8457-c8b9c10e0ffc" providerId="ADAL" clId="{17911244-9BE5-4303-A7F5-5E094F177F9F}" dt="2021-12-07T01:07:37.667" v="1671" actId="1035"/>
          <ac:spMkLst>
            <pc:docMk/>
            <pc:sldMk cId="1138854999" sldId="312"/>
            <ac:spMk id="68" creationId="{072C4D14-6FC4-4754-BC51-CF741011EA2B}"/>
          </ac:spMkLst>
        </pc:spChg>
        <pc:spChg chg="mod">
          <ac:chgData name="Magnat Kavuna" userId="2f2f2985-9644-44bb-8457-c8b9c10e0ffc" providerId="ADAL" clId="{17911244-9BE5-4303-A7F5-5E094F177F9F}" dt="2021-12-07T01:07:37.667" v="1671" actId="1035"/>
          <ac:spMkLst>
            <pc:docMk/>
            <pc:sldMk cId="1138854999" sldId="312"/>
            <ac:spMk id="69" creationId="{A0A10AD9-86EC-4721-8595-84000F5B2539}"/>
          </ac:spMkLst>
        </pc:spChg>
        <pc:spChg chg="mod">
          <ac:chgData name="Magnat Kavuna" userId="2f2f2985-9644-44bb-8457-c8b9c10e0ffc" providerId="ADAL" clId="{17911244-9BE5-4303-A7F5-5E094F177F9F}" dt="2021-12-07T01:07:37.667" v="1671" actId="1035"/>
          <ac:spMkLst>
            <pc:docMk/>
            <pc:sldMk cId="1138854999" sldId="312"/>
            <ac:spMk id="70" creationId="{EBF2D231-2CEA-4733-A049-6B0950F19C61}"/>
          </ac:spMkLst>
        </pc:spChg>
        <pc:spChg chg="mod">
          <ac:chgData name="Magnat Kavuna" userId="2f2f2985-9644-44bb-8457-c8b9c10e0ffc" providerId="ADAL" clId="{17911244-9BE5-4303-A7F5-5E094F177F9F}" dt="2021-12-07T01:07:37.667" v="1671" actId="1035"/>
          <ac:spMkLst>
            <pc:docMk/>
            <pc:sldMk cId="1138854999" sldId="312"/>
            <ac:spMk id="71" creationId="{8EF2F0ED-F172-4049-BB2A-F933AC8A40F3}"/>
          </ac:spMkLst>
        </pc:spChg>
        <pc:spChg chg="mod">
          <ac:chgData name="Magnat Kavuna" userId="2f2f2985-9644-44bb-8457-c8b9c10e0ffc" providerId="ADAL" clId="{17911244-9BE5-4303-A7F5-5E094F177F9F}" dt="2021-12-07T01:07:37.667" v="1671" actId="1035"/>
          <ac:spMkLst>
            <pc:docMk/>
            <pc:sldMk cId="1138854999" sldId="312"/>
            <ac:spMk id="72" creationId="{75C5A2E1-D3E6-45E7-891B-092CED9FDED7}"/>
          </ac:spMkLst>
        </pc:spChg>
        <pc:spChg chg="mod">
          <ac:chgData name="Magnat Kavuna" userId="2f2f2985-9644-44bb-8457-c8b9c10e0ffc" providerId="ADAL" clId="{17911244-9BE5-4303-A7F5-5E094F177F9F}" dt="2021-12-07T01:07:37.667" v="1671" actId="1035"/>
          <ac:spMkLst>
            <pc:docMk/>
            <pc:sldMk cId="1138854999" sldId="312"/>
            <ac:spMk id="73" creationId="{31EB54BB-2DE5-4D2D-A3F6-98CD98F77BCD}"/>
          </ac:spMkLst>
        </pc:spChg>
        <pc:spChg chg="mod">
          <ac:chgData name="Magnat Kavuna" userId="2f2f2985-9644-44bb-8457-c8b9c10e0ffc" providerId="ADAL" clId="{17911244-9BE5-4303-A7F5-5E094F177F9F}" dt="2021-12-07T01:07:37.667" v="1671" actId="1035"/>
          <ac:spMkLst>
            <pc:docMk/>
            <pc:sldMk cId="1138854999" sldId="312"/>
            <ac:spMk id="74" creationId="{7957FDE7-EDAF-40B1-8AE1-C0C0DFDD3D41}"/>
          </ac:spMkLst>
        </pc:spChg>
        <pc:spChg chg="mod">
          <ac:chgData name="Magnat Kavuna" userId="2f2f2985-9644-44bb-8457-c8b9c10e0ffc" providerId="ADAL" clId="{17911244-9BE5-4303-A7F5-5E094F177F9F}" dt="2021-12-07T01:07:37.667" v="1671" actId="1035"/>
          <ac:spMkLst>
            <pc:docMk/>
            <pc:sldMk cId="1138854999" sldId="312"/>
            <ac:spMk id="78" creationId="{00105C9C-4A8A-4AFF-B637-27AF3F75C65F}"/>
          </ac:spMkLst>
        </pc:spChg>
        <pc:spChg chg="mod">
          <ac:chgData name="Magnat Kavuna" userId="2f2f2985-9644-44bb-8457-c8b9c10e0ffc" providerId="ADAL" clId="{17911244-9BE5-4303-A7F5-5E094F177F9F}" dt="2021-12-07T01:07:37.667" v="1671" actId="1035"/>
          <ac:spMkLst>
            <pc:docMk/>
            <pc:sldMk cId="1138854999" sldId="312"/>
            <ac:spMk id="79" creationId="{EA315F98-1D61-4A2D-8E7A-F160E44617AD}"/>
          </ac:spMkLst>
        </pc:spChg>
        <pc:spChg chg="mod">
          <ac:chgData name="Magnat Kavuna" userId="2f2f2985-9644-44bb-8457-c8b9c10e0ffc" providerId="ADAL" clId="{17911244-9BE5-4303-A7F5-5E094F177F9F}" dt="2021-12-07T01:07:37.667" v="1671" actId="1035"/>
          <ac:spMkLst>
            <pc:docMk/>
            <pc:sldMk cId="1138854999" sldId="312"/>
            <ac:spMk id="80" creationId="{9002FB89-3821-41B9-B1CD-78B14D6E6643}"/>
          </ac:spMkLst>
        </pc:spChg>
        <pc:spChg chg="mod">
          <ac:chgData name="Magnat Kavuna" userId="2f2f2985-9644-44bb-8457-c8b9c10e0ffc" providerId="ADAL" clId="{17911244-9BE5-4303-A7F5-5E094F177F9F}" dt="2021-12-07T01:07:37.667" v="1671" actId="1035"/>
          <ac:spMkLst>
            <pc:docMk/>
            <pc:sldMk cId="1138854999" sldId="312"/>
            <ac:spMk id="81" creationId="{4BAF33A7-90D4-48C6-86DA-52CE22C73C8C}"/>
          </ac:spMkLst>
        </pc:spChg>
        <pc:spChg chg="mod">
          <ac:chgData name="Magnat Kavuna" userId="2f2f2985-9644-44bb-8457-c8b9c10e0ffc" providerId="ADAL" clId="{17911244-9BE5-4303-A7F5-5E094F177F9F}" dt="2021-12-07T01:07:37.667" v="1671" actId="1035"/>
          <ac:spMkLst>
            <pc:docMk/>
            <pc:sldMk cId="1138854999" sldId="312"/>
            <ac:spMk id="82" creationId="{A688B557-9C8A-41C9-AA72-FD7A3DBB06F7}"/>
          </ac:spMkLst>
        </pc:spChg>
        <pc:spChg chg="mod">
          <ac:chgData name="Magnat Kavuna" userId="2f2f2985-9644-44bb-8457-c8b9c10e0ffc" providerId="ADAL" clId="{17911244-9BE5-4303-A7F5-5E094F177F9F}" dt="2021-12-07T01:07:37.667" v="1671" actId="1035"/>
          <ac:spMkLst>
            <pc:docMk/>
            <pc:sldMk cId="1138854999" sldId="312"/>
            <ac:spMk id="83" creationId="{C2460768-905F-421F-A060-1D01C36EB93C}"/>
          </ac:spMkLst>
        </pc:spChg>
        <pc:spChg chg="mod">
          <ac:chgData name="Magnat Kavuna" userId="2f2f2985-9644-44bb-8457-c8b9c10e0ffc" providerId="ADAL" clId="{17911244-9BE5-4303-A7F5-5E094F177F9F}" dt="2021-12-07T01:07:37.667" v="1671" actId="1035"/>
          <ac:spMkLst>
            <pc:docMk/>
            <pc:sldMk cId="1138854999" sldId="312"/>
            <ac:spMk id="85" creationId="{C9E4EF43-BE55-4A44-A6AE-F99A3F0F96C9}"/>
          </ac:spMkLst>
        </pc:spChg>
        <pc:spChg chg="mod">
          <ac:chgData name="Magnat Kavuna" userId="2f2f2985-9644-44bb-8457-c8b9c10e0ffc" providerId="ADAL" clId="{17911244-9BE5-4303-A7F5-5E094F177F9F}" dt="2021-12-07T01:07:37.667" v="1671" actId="1035"/>
          <ac:spMkLst>
            <pc:docMk/>
            <pc:sldMk cId="1138854999" sldId="312"/>
            <ac:spMk id="87" creationId="{B44136ED-9AEE-4BFA-960D-F5F8A30B6C1B}"/>
          </ac:spMkLst>
        </pc:spChg>
        <pc:spChg chg="mod">
          <ac:chgData name="Magnat Kavuna" userId="2f2f2985-9644-44bb-8457-c8b9c10e0ffc" providerId="ADAL" clId="{17911244-9BE5-4303-A7F5-5E094F177F9F}" dt="2021-12-07T01:07:37.667" v="1671" actId="1035"/>
          <ac:spMkLst>
            <pc:docMk/>
            <pc:sldMk cId="1138854999" sldId="312"/>
            <ac:spMk id="88" creationId="{3CC02DA4-A22D-4AE6-986B-F569A3842E12}"/>
          </ac:spMkLst>
        </pc:spChg>
        <pc:spChg chg="mod">
          <ac:chgData name="Magnat Kavuna" userId="2f2f2985-9644-44bb-8457-c8b9c10e0ffc" providerId="ADAL" clId="{17911244-9BE5-4303-A7F5-5E094F177F9F}" dt="2021-12-07T01:07:37.667" v="1671" actId="1035"/>
          <ac:spMkLst>
            <pc:docMk/>
            <pc:sldMk cId="1138854999" sldId="312"/>
            <ac:spMk id="91" creationId="{94394DAE-D875-46DE-BEBB-3F9402089BC1}"/>
          </ac:spMkLst>
        </pc:spChg>
        <pc:spChg chg="mod">
          <ac:chgData name="Magnat Kavuna" userId="2f2f2985-9644-44bb-8457-c8b9c10e0ffc" providerId="ADAL" clId="{17911244-9BE5-4303-A7F5-5E094F177F9F}" dt="2021-12-07T01:07:37.667" v="1671" actId="1035"/>
          <ac:spMkLst>
            <pc:docMk/>
            <pc:sldMk cId="1138854999" sldId="312"/>
            <ac:spMk id="92" creationId="{6AE4307E-56D7-49F4-9110-E6C4B3954A1B}"/>
          </ac:spMkLst>
        </pc:spChg>
        <pc:spChg chg="mod">
          <ac:chgData name="Magnat Kavuna" userId="2f2f2985-9644-44bb-8457-c8b9c10e0ffc" providerId="ADAL" clId="{17911244-9BE5-4303-A7F5-5E094F177F9F}" dt="2021-12-07T01:07:37.667" v="1671" actId="1035"/>
          <ac:spMkLst>
            <pc:docMk/>
            <pc:sldMk cId="1138854999" sldId="312"/>
            <ac:spMk id="93" creationId="{1B2551CD-5F18-40A3-A6B5-C6C7392900EB}"/>
          </ac:spMkLst>
        </pc:spChg>
        <pc:spChg chg="mod">
          <ac:chgData name="Magnat Kavuna" userId="2f2f2985-9644-44bb-8457-c8b9c10e0ffc" providerId="ADAL" clId="{17911244-9BE5-4303-A7F5-5E094F177F9F}" dt="2021-12-07T01:07:37.667" v="1671" actId="1035"/>
          <ac:spMkLst>
            <pc:docMk/>
            <pc:sldMk cId="1138854999" sldId="312"/>
            <ac:spMk id="94" creationId="{7137EF03-51B8-4586-B636-C3E904FD57A9}"/>
          </ac:spMkLst>
        </pc:spChg>
        <pc:spChg chg="mod">
          <ac:chgData name="Magnat Kavuna" userId="2f2f2985-9644-44bb-8457-c8b9c10e0ffc" providerId="ADAL" clId="{17911244-9BE5-4303-A7F5-5E094F177F9F}" dt="2021-12-07T01:07:37.667" v="1671" actId="1035"/>
          <ac:spMkLst>
            <pc:docMk/>
            <pc:sldMk cId="1138854999" sldId="312"/>
            <ac:spMk id="95" creationId="{9E99A87F-8CAD-403A-8442-E9E8228C90B9}"/>
          </ac:spMkLst>
        </pc:spChg>
        <pc:spChg chg="mod">
          <ac:chgData name="Magnat Kavuna" userId="2f2f2985-9644-44bb-8457-c8b9c10e0ffc" providerId="ADAL" clId="{17911244-9BE5-4303-A7F5-5E094F177F9F}" dt="2021-12-07T01:07:37.667" v="1671" actId="1035"/>
          <ac:spMkLst>
            <pc:docMk/>
            <pc:sldMk cId="1138854999" sldId="312"/>
            <ac:spMk id="96" creationId="{67E8D2F6-DE7B-42E4-9756-123EA677FA19}"/>
          </ac:spMkLst>
        </pc:spChg>
        <pc:spChg chg="mod">
          <ac:chgData name="Magnat Kavuna" userId="2f2f2985-9644-44bb-8457-c8b9c10e0ffc" providerId="ADAL" clId="{17911244-9BE5-4303-A7F5-5E094F177F9F}" dt="2021-12-07T01:07:37.667" v="1671" actId="1035"/>
          <ac:spMkLst>
            <pc:docMk/>
            <pc:sldMk cId="1138854999" sldId="312"/>
            <ac:spMk id="97" creationId="{8AC14A93-207D-46C8-AD0E-7E32D1AC68E5}"/>
          </ac:spMkLst>
        </pc:spChg>
        <pc:spChg chg="mod">
          <ac:chgData name="Magnat Kavuna" userId="2f2f2985-9644-44bb-8457-c8b9c10e0ffc" providerId="ADAL" clId="{17911244-9BE5-4303-A7F5-5E094F177F9F}" dt="2021-12-07T01:07:37.667" v="1671" actId="1035"/>
          <ac:spMkLst>
            <pc:docMk/>
            <pc:sldMk cId="1138854999" sldId="312"/>
            <ac:spMk id="98" creationId="{B2E2DCCB-B829-4141-9ADA-E50040CA0A05}"/>
          </ac:spMkLst>
        </pc:spChg>
        <pc:spChg chg="mod">
          <ac:chgData name="Magnat Kavuna" userId="2f2f2985-9644-44bb-8457-c8b9c10e0ffc" providerId="ADAL" clId="{17911244-9BE5-4303-A7F5-5E094F177F9F}" dt="2021-12-07T01:07:37.667" v="1671" actId="1035"/>
          <ac:spMkLst>
            <pc:docMk/>
            <pc:sldMk cId="1138854999" sldId="312"/>
            <ac:spMk id="100" creationId="{B6D1266D-680E-44C3-B54A-252547C61E6A}"/>
          </ac:spMkLst>
        </pc:spChg>
        <pc:spChg chg="mod">
          <ac:chgData name="Magnat Kavuna" userId="2f2f2985-9644-44bb-8457-c8b9c10e0ffc" providerId="ADAL" clId="{17911244-9BE5-4303-A7F5-5E094F177F9F}" dt="2021-12-07T01:07:37.667" v="1671" actId="1035"/>
          <ac:spMkLst>
            <pc:docMk/>
            <pc:sldMk cId="1138854999" sldId="312"/>
            <ac:spMk id="101" creationId="{4B6F6B80-2D25-4551-8963-8E3CF43A9950}"/>
          </ac:spMkLst>
        </pc:spChg>
        <pc:spChg chg="mod">
          <ac:chgData name="Magnat Kavuna" userId="2f2f2985-9644-44bb-8457-c8b9c10e0ffc" providerId="ADAL" clId="{17911244-9BE5-4303-A7F5-5E094F177F9F}" dt="2021-12-07T01:07:37.667" v="1671" actId="1035"/>
          <ac:spMkLst>
            <pc:docMk/>
            <pc:sldMk cId="1138854999" sldId="312"/>
            <ac:spMk id="102" creationId="{206A2428-74DD-4B3D-A19F-9AA690CBA021}"/>
          </ac:spMkLst>
        </pc:spChg>
        <pc:spChg chg="mod">
          <ac:chgData name="Magnat Kavuna" userId="2f2f2985-9644-44bb-8457-c8b9c10e0ffc" providerId="ADAL" clId="{17911244-9BE5-4303-A7F5-5E094F177F9F}" dt="2021-12-07T01:07:37.667" v="1671" actId="1035"/>
          <ac:spMkLst>
            <pc:docMk/>
            <pc:sldMk cId="1138854999" sldId="312"/>
            <ac:spMk id="103" creationId="{1683FC59-39EE-4ACA-9613-D4CA9DDA9EB3}"/>
          </ac:spMkLst>
        </pc:spChg>
        <pc:spChg chg="mod">
          <ac:chgData name="Magnat Kavuna" userId="2f2f2985-9644-44bb-8457-c8b9c10e0ffc" providerId="ADAL" clId="{17911244-9BE5-4303-A7F5-5E094F177F9F}" dt="2021-12-07T01:07:37.667" v="1671" actId="1035"/>
          <ac:spMkLst>
            <pc:docMk/>
            <pc:sldMk cId="1138854999" sldId="312"/>
            <ac:spMk id="104" creationId="{0823279A-ED10-4F8A-A527-63B51D6DE322}"/>
          </ac:spMkLst>
        </pc:spChg>
        <pc:spChg chg="mod">
          <ac:chgData name="Magnat Kavuna" userId="2f2f2985-9644-44bb-8457-c8b9c10e0ffc" providerId="ADAL" clId="{17911244-9BE5-4303-A7F5-5E094F177F9F}" dt="2021-12-07T01:07:37.667" v="1671" actId="1035"/>
          <ac:spMkLst>
            <pc:docMk/>
            <pc:sldMk cId="1138854999" sldId="312"/>
            <ac:spMk id="105" creationId="{7A145A7F-9708-4EA5-B286-5AC597ED51C3}"/>
          </ac:spMkLst>
        </pc:spChg>
        <pc:spChg chg="mod">
          <ac:chgData name="Magnat Kavuna" userId="2f2f2985-9644-44bb-8457-c8b9c10e0ffc" providerId="ADAL" clId="{17911244-9BE5-4303-A7F5-5E094F177F9F}" dt="2021-12-07T01:07:37.667" v="1671" actId="1035"/>
          <ac:spMkLst>
            <pc:docMk/>
            <pc:sldMk cId="1138854999" sldId="312"/>
            <ac:spMk id="106" creationId="{DF1CD14F-1D43-4E34-A733-D4431270B9A6}"/>
          </ac:spMkLst>
        </pc:spChg>
        <pc:spChg chg="mod">
          <ac:chgData name="Magnat Kavuna" userId="2f2f2985-9644-44bb-8457-c8b9c10e0ffc" providerId="ADAL" clId="{17911244-9BE5-4303-A7F5-5E094F177F9F}" dt="2021-12-07T01:07:37.667" v="1671" actId="1035"/>
          <ac:spMkLst>
            <pc:docMk/>
            <pc:sldMk cId="1138854999" sldId="312"/>
            <ac:spMk id="107" creationId="{A0F3F38C-9891-4EAD-A2FA-27DA537A3626}"/>
          </ac:spMkLst>
        </pc:spChg>
        <pc:spChg chg="mod">
          <ac:chgData name="Magnat Kavuna" userId="2f2f2985-9644-44bb-8457-c8b9c10e0ffc" providerId="ADAL" clId="{17911244-9BE5-4303-A7F5-5E094F177F9F}" dt="2021-12-07T01:07:37.667" v="1671" actId="1035"/>
          <ac:spMkLst>
            <pc:docMk/>
            <pc:sldMk cId="1138854999" sldId="312"/>
            <ac:spMk id="108" creationId="{534D1970-01F5-43A2-A2C2-9DC58DF580BD}"/>
          </ac:spMkLst>
        </pc:spChg>
        <pc:spChg chg="mod">
          <ac:chgData name="Magnat Kavuna" userId="2f2f2985-9644-44bb-8457-c8b9c10e0ffc" providerId="ADAL" clId="{17911244-9BE5-4303-A7F5-5E094F177F9F}" dt="2021-12-07T01:07:37.667" v="1671" actId="1035"/>
          <ac:spMkLst>
            <pc:docMk/>
            <pc:sldMk cId="1138854999" sldId="312"/>
            <ac:spMk id="109" creationId="{8C5B4639-F2EA-4BC9-A1F3-E91B6D02DBA3}"/>
          </ac:spMkLst>
        </pc:spChg>
        <pc:spChg chg="mod">
          <ac:chgData name="Magnat Kavuna" userId="2f2f2985-9644-44bb-8457-c8b9c10e0ffc" providerId="ADAL" clId="{17911244-9BE5-4303-A7F5-5E094F177F9F}" dt="2021-12-07T01:07:37.667" v="1671" actId="1035"/>
          <ac:spMkLst>
            <pc:docMk/>
            <pc:sldMk cId="1138854999" sldId="312"/>
            <ac:spMk id="110" creationId="{05CA4F78-DA48-42F5-B6DF-BE9A8C4B08A1}"/>
          </ac:spMkLst>
        </pc:spChg>
        <pc:spChg chg="mod">
          <ac:chgData name="Magnat Kavuna" userId="2f2f2985-9644-44bb-8457-c8b9c10e0ffc" providerId="ADAL" clId="{17911244-9BE5-4303-A7F5-5E094F177F9F}" dt="2021-12-07T01:07:37.667" v="1671" actId="1035"/>
          <ac:spMkLst>
            <pc:docMk/>
            <pc:sldMk cId="1138854999" sldId="312"/>
            <ac:spMk id="111" creationId="{E2787F38-EE16-4643-938C-D3BB4AFFB1CE}"/>
          </ac:spMkLst>
        </pc:spChg>
        <pc:spChg chg="mod">
          <ac:chgData name="Magnat Kavuna" userId="2f2f2985-9644-44bb-8457-c8b9c10e0ffc" providerId="ADAL" clId="{17911244-9BE5-4303-A7F5-5E094F177F9F}" dt="2021-12-07T01:07:37.667" v="1671" actId="1035"/>
          <ac:spMkLst>
            <pc:docMk/>
            <pc:sldMk cId="1138854999" sldId="312"/>
            <ac:spMk id="112" creationId="{22621276-31CE-42A7-BDA9-B853CF46B792}"/>
          </ac:spMkLst>
        </pc:spChg>
        <pc:spChg chg="mod">
          <ac:chgData name="Magnat Kavuna" userId="2f2f2985-9644-44bb-8457-c8b9c10e0ffc" providerId="ADAL" clId="{17911244-9BE5-4303-A7F5-5E094F177F9F}" dt="2021-12-07T01:07:37.667" v="1671" actId="1035"/>
          <ac:spMkLst>
            <pc:docMk/>
            <pc:sldMk cId="1138854999" sldId="312"/>
            <ac:spMk id="113" creationId="{04F20140-0FD0-4759-8596-98F7B4581D8F}"/>
          </ac:spMkLst>
        </pc:spChg>
        <pc:spChg chg="mod">
          <ac:chgData name="Magnat Kavuna" userId="2f2f2985-9644-44bb-8457-c8b9c10e0ffc" providerId="ADAL" clId="{17911244-9BE5-4303-A7F5-5E094F177F9F}" dt="2021-12-07T01:07:37.667" v="1671" actId="1035"/>
          <ac:spMkLst>
            <pc:docMk/>
            <pc:sldMk cId="1138854999" sldId="312"/>
            <ac:spMk id="114" creationId="{E9FED236-C5B2-4111-AD45-0000D3CC3271}"/>
          </ac:spMkLst>
        </pc:spChg>
        <pc:spChg chg="mod">
          <ac:chgData name="Magnat Kavuna" userId="2f2f2985-9644-44bb-8457-c8b9c10e0ffc" providerId="ADAL" clId="{17911244-9BE5-4303-A7F5-5E094F177F9F}" dt="2021-12-07T01:07:37.667" v="1671" actId="1035"/>
          <ac:spMkLst>
            <pc:docMk/>
            <pc:sldMk cId="1138854999" sldId="312"/>
            <ac:spMk id="115" creationId="{A96A1C72-945D-4E83-BD4E-782E2464CDD6}"/>
          </ac:spMkLst>
        </pc:spChg>
        <pc:spChg chg="mod">
          <ac:chgData name="Magnat Kavuna" userId="2f2f2985-9644-44bb-8457-c8b9c10e0ffc" providerId="ADAL" clId="{17911244-9BE5-4303-A7F5-5E094F177F9F}" dt="2021-12-07T01:07:37.667" v="1671" actId="1035"/>
          <ac:spMkLst>
            <pc:docMk/>
            <pc:sldMk cId="1138854999" sldId="312"/>
            <ac:spMk id="116" creationId="{697CF60D-5B2F-4220-A3C1-9DDC9E30D7C5}"/>
          </ac:spMkLst>
        </pc:spChg>
        <pc:spChg chg="mod">
          <ac:chgData name="Magnat Kavuna" userId="2f2f2985-9644-44bb-8457-c8b9c10e0ffc" providerId="ADAL" clId="{17911244-9BE5-4303-A7F5-5E094F177F9F}" dt="2021-12-07T01:07:37.667" v="1671" actId="1035"/>
          <ac:spMkLst>
            <pc:docMk/>
            <pc:sldMk cId="1138854999" sldId="312"/>
            <ac:spMk id="117" creationId="{C1CBD50E-1D6D-475B-B399-6702B8E7378C}"/>
          </ac:spMkLst>
        </pc:spChg>
        <pc:spChg chg="mod">
          <ac:chgData name="Magnat Kavuna" userId="2f2f2985-9644-44bb-8457-c8b9c10e0ffc" providerId="ADAL" clId="{17911244-9BE5-4303-A7F5-5E094F177F9F}" dt="2021-12-07T01:07:37.667" v="1671" actId="1035"/>
          <ac:spMkLst>
            <pc:docMk/>
            <pc:sldMk cId="1138854999" sldId="312"/>
            <ac:spMk id="118" creationId="{60A279BD-29F6-4ED3-803E-89F0478BF905}"/>
          </ac:spMkLst>
        </pc:spChg>
        <pc:spChg chg="mod">
          <ac:chgData name="Magnat Kavuna" userId="2f2f2985-9644-44bb-8457-c8b9c10e0ffc" providerId="ADAL" clId="{17911244-9BE5-4303-A7F5-5E094F177F9F}" dt="2021-12-07T01:07:37.667" v="1671" actId="1035"/>
          <ac:spMkLst>
            <pc:docMk/>
            <pc:sldMk cId="1138854999" sldId="312"/>
            <ac:spMk id="119" creationId="{C53DF82B-3E18-4660-9628-3E62D93B5904}"/>
          </ac:spMkLst>
        </pc:spChg>
        <pc:spChg chg="mod">
          <ac:chgData name="Magnat Kavuna" userId="2f2f2985-9644-44bb-8457-c8b9c10e0ffc" providerId="ADAL" clId="{17911244-9BE5-4303-A7F5-5E094F177F9F}" dt="2021-12-07T01:07:37.667" v="1671" actId="1035"/>
          <ac:spMkLst>
            <pc:docMk/>
            <pc:sldMk cId="1138854999" sldId="312"/>
            <ac:spMk id="120" creationId="{FB5E6371-B612-4FC8-BF2C-FD3E811B1CFF}"/>
          </ac:spMkLst>
        </pc:spChg>
        <pc:spChg chg="mod">
          <ac:chgData name="Magnat Kavuna" userId="2f2f2985-9644-44bb-8457-c8b9c10e0ffc" providerId="ADAL" clId="{17911244-9BE5-4303-A7F5-5E094F177F9F}" dt="2021-12-07T01:07:37.667" v="1671" actId="1035"/>
          <ac:spMkLst>
            <pc:docMk/>
            <pc:sldMk cId="1138854999" sldId="312"/>
            <ac:spMk id="121" creationId="{DAB6A940-0C33-41C7-8415-CFEA14F745A1}"/>
          </ac:spMkLst>
        </pc:spChg>
        <pc:spChg chg="mod">
          <ac:chgData name="Magnat Kavuna" userId="2f2f2985-9644-44bb-8457-c8b9c10e0ffc" providerId="ADAL" clId="{17911244-9BE5-4303-A7F5-5E094F177F9F}" dt="2021-12-07T01:07:37.667" v="1671" actId="1035"/>
          <ac:spMkLst>
            <pc:docMk/>
            <pc:sldMk cId="1138854999" sldId="312"/>
            <ac:spMk id="122" creationId="{76AD841E-C15D-4FF5-9B13-D97904B566ED}"/>
          </ac:spMkLst>
        </pc:spChg>
        <pc:spChg chg="add del mod">
          <ac:chgData name="Magnat Kavuna" userId="2f2f2985-9644-44bb-8457-c8b9c10e0ffc" providerId="ADAL" clId="{17911244-9BE5-4303-A7F5-5E094F177F9F}" dt="2021-12-07T01:06:34.762" v="1655"/>
          <ac:spMkLst>
            <pc:docMk/>
            <pc:sldMk cId="1138854999" sldId="312"/>
            <ac:spMk id="123" creationId="{CAEE5127-1D39-45B8-A6DA-ED9342B5A85E}"/>
          </ac:spMkLst>
        </pc:spChg>
        <pc:spChg chg="add mod">
          <ac:chgData name="Magnat Kavuna" userId="2f2f2985-9644-44bb-8457-c8b9c10e0ffc" providerId="ADAL" clId="{17911244-9BE5-4303-A7F5-5E094F177F9F}" dt="2021-12-07T01:06:53.472" v="1657"/>
          <ac:spMkLst>
            <pc:docMk/>
            <pc:sldMk cId="1138854999" sldId="312"/>
            <ac:spMk id="125" creationId="{3FA15A61-42B8-46B7-87EC-D90A306E02A1}"/>
          </ac:spMkLst>
        </pc:spChg>
        <pc:spChg chg="mod">
          <ac:chgData name="Magnat Kavuna" userId="2f2f2985-9644-44bb-8457-c8b9c10e0ffc" providerId="ADAL" clId="{17911244-9BE5-4303-A7F5-5E094F177F9F}" dt="2021-12-07T01:07:37.667" v="1671" actId="1035"/>
          <ac:spMkLst>
            <pc:docMk/>
            <pc:sldMk cId="1138854999" sldId="312"/>
            <ac:spMk id="235" creationId="{00000000-0000-0000-0000-000000000000}"/>
          </ac:spMkLst>
        </pc:spChg>
        <pc:spChg chg="mod">
          <ac:chgData name="Magnat Kavuna" userId="2f2f2985-9644-44bb-8457-c8b9c10e0ffc" providerId="ADAL" clId="{17911244-9BE5-4303-A7F5-5E094F177F9F}" dt="2021-12-07T01:08:06.998" v="1685" actId="403"/>
          <ac:spMkLst>
            <pc:docMk/>
            <pc:sldMk cId="1138854999" sldId="312"/>
            <ac:spMk id="236" creationId="{00000000-0000-0000-0000-000000000000}"/>
          </ac:spMkLst>
        </pc:spChg>
        <pc:spChg chg="mod">
          <ac:chgData name="Magnat Kavuna" userId="2f2f2985-9644-44bb-8457-c8b9c10e0ffc" providerId="ADAL" clId="{17911244-9BE5-4303-A7F5-5E094F177F9F}" dt="2021-12-07T01:07:37.667" v="1671" actId="1035"/>
          <ac:spMkLst>
            <pc:docMk/>
            <pc:sldMk cId="1138854999" sldId="312"/>
            <ac:spMk id="237" creationId="{00000000-0000-0000-0000-000000000000}"/>
          </ac:spMkLst>
        </pc:spChg>
        <pc:spChg chg="mod">
          <ac:chgData name="Magnat Kavuna" userId="2f2f2985-9644-44bb-8457-c8b9c10e0ffc" providerId="ADAL" clId="{17911244-9BE5-4303-A7F5-5E094F177F9F}" dt="2021-12-07T01:07:37.667" v="1671" actId="1035"/>
          <ac:spMkLst>
            <pc:docMk/>
            <pc:sldMk cId="1138854999" sldId="312"/>
            <ac:spMk id="238" creationId="{00000000-0000-0000-0000-000000000000}"/>
          </ac:spMkLst>
        </pc:spChg>
        <pc:spChg chg="mod">
          <ac:chgData name="Magnat Kavuna" userId="2f2f2985-9644-44bb-8457-c8b9c10e0ffc" providerId="ADAL" clId="{17911244-9BE5-4303-A7F5-5E094F177F9F}" dt="2021-12-07T01:07:43.655" v="1680" actId="1036"/>
          <ac:spMkLst>
            <pc:docMk/>
            <pc:sldMk cId="1138854999" sldId="312"/>
            <ac:spMk id="239" creationId="{00000000-0000-0000-0000-000000000000}"/>
          </ac:spMkLst>
        </pc:spChg>
        <pc:grpChg chg="mod">
          <ac:chgData name="Magnat Kavuna" userId="2f2f2985-9644-44bb-8457-c8b9c10e0ffc" providerId="ADAL" clId="{17911244-9BE5-4303-A7F5-5E094F177F9F}" dt="2021-12-07T01:07:37.667" v="1671" actId="1035"/>
          <ac:grpSpMkLst>
            <pc:docMk/>
            <pc:sldMk cId="1138854999" sldId="312"/>
            <ac:grpSpMk id="44" creationId="{3355114D-9081-4FB4-903D-A3D1BA422C2C}"/>
          </ac:grpSpMkLst>
        </pc:grpChg>
        <pc:graphicFrameChg chg="mod">
          <ac:chgData name="Magnat Kavuna" userId="2f2f2985-9644-44bb-8457-c8b9c10e0ffc" providerId="ADAL" clId="{17911244-9BE5-4303-A7F5-5E094F177F9F}" dt="2021-12-07T01:07:37.667" v="1671" actId="1035"/>
          <ac:graphicFrameMkLst>
            <pc:docMk/>
            <pc:sldMk cId="1138854999" sldId="312"/>
            <ac:graphicFrameMk id="6" creationId="{39452256-6EAA-444E-8E12-A3F874C35B07}"/>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48" creationId="{CFFA4501-38DB-49A1-ABA3-C58929338FF2}"/>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49" creationId="{1D5DA11B-CD95-4F6D-A0CD-1C4DA61B76CC}"/>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53" creationId="{F86F7977-B0C4-4449-9037-D255C8F4286B}"/>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55" creationId="{B3C6DAF6-A966-4586-AB94-A9AE958B5CB5}"/>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56" creationId="{6CEE34A8-E723-4F00-95D6-9C177DE6AE51}"/>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75" creationId="{7C870647-8EBB-4268-BCDE-85B8FA70C405}"/>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76" creationId="{02C8EAD7-9109-4D0D-A33E-3ABBC186844A}"/>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77" creationId="{74AC08A2-09DF-4C64-ACA0-6D67BFD65245}"/>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84" creationId="{7957AC3A-ECB0-4792-9C5F-476F02342B1A}"/>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86" creationId="{EF85743F-0E1D-4C2D-9ACF-891F3297F341}"/>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89" creationId="{52E0115E-F8BA-426D-A065-2B0D760EEA3B}"/>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90" creationId="{24B2FA39-9374-40CD-8F67-E782A423E80E}"/>
          </ac:graphicFrameMkLst>
        </pc:graphicFrameChg>
        <pc:graphicFrameChg chg="mod">
          <ac:chgData name="Magnat Kavuna" userId="2f2f2985-9644-44bb-8457-c8b9c10e0ffc" providerId="ADAL" clId="{17911244-9BE5-4303-A7F5-5E094F177F9F}" dt="2021-12-07T01:07:37.667" v="1671" actId="1035"/>
          <ac:graphicFrameMkLst>
            <pc:docMk/>
            <pc:sldMk cId="1138854999" sldId="312"/>
            <ac:graphicFrameMk id="99" creationId="{2A2031B9-2231-4D65-B66C-43FA537F1F78}"/>
          </ac:graphicFrameMkLst>
        </pc:graphicFrameChg>
        <pc:cxnChg chg="add del mod">
          <ac:chgData name="Magnat Kavuna" userId="2f2f2985-9644-44bb-8457-c8b9c10e0ffc" providerId="ADAL" clId="{17911244-9BE5-4303-A7F5-5E094F177F9F}" dt="2021-12-07T01:06:34.762" v="1655"/>
          <ac:cxnSpMkLst>
            <pc:docMk/>
            <pc:sldMk cId="1138854999" sldId="312"/>
            <ac:cxnSpMk id="124" creationId="{F878A52A-7739-4C7A-B659-F3710A411AA1}"/>
          </ac:cxnSpMkLst>
        </pc:cxnChg>
        <pc:cxnChg chg="add mod">
          <ac:chgData name="Magnat Kavuna" userId="2f2f2985-9644-44bb-8457-c8b9c10e0ffc" providerId="ADAL" clId="{17911244-9BE5-4303-A7F5-5E094F177F9F}" dt="2021-12-07T01:06:53.472" v="1657"/>
          <ac:cxnSpMkLst>
            <pc:docMk/>
            <pc:sldMk cId="1138854999" sldId="312"/>
            <ac:cxnSpMk id="126" creationId="{52468376-12E2-479F-AB56-C7EF32FCACD3}"/>
          </ac:cxnSpMkLst>
        </pc:cxnChg>
      </pc:sldChg>
    </pc:docChg>
  </pc:docChgLst>
  <pc:docChgLst>
    <pc:chgData name="Shabib AlQobati" userId="S::salqobati@unicef.org::d55d8bce-2edc-4dcf-a49d-820203310642" providerId="AD" clId="Web-{51AC4069-48BA-430E-831E-53D928A327DF}"/>
    <pc:docChg chg="modSld">
      <pc:chgData name="Shabib AlQobati" userId="S::salqobati@unicef.org::d55d8bce-2edc-4dcf-a49d-820203310642" providerId="AD" clId="Web-{51AC4069-48BA-430E-831E-53D928A327DF}" dt="2021-11-11T06:11:31.275" v="31" actId="1076"/>
      <pc:docMkLst>
        <pc:docMk/>
      </pc:docMkLst>
      <pc:sldChg chg="addSp delSp modSp">
        <pc:chgData name="Shabib AlQobati" userId="S::salqobati@unicef.org::d55d8bce-2edc-4dcf-a49d-820203310642" providerId="AD" clId="Web-{51AC4069-48BA-430E-831E-53D928A327DF}" dt="2021-11-11T06:11:31.275" v="31" actId="1076"/>
        <pc:sldMkLst>
          <pc:docMk/>
          <pc:sldMk cId="327140060" sldId="279"/>
        </pc:sldMkLst>
        <pc:spChg chg="add del mod">
          <ac:chgData name="Shabib AlQobati" userId="S::salqobati@unicef.org::d55d8bce-2edc-4dcf-a49d-820203310642" providerId="AD" clId="Web-{51AC4069-48BA-430E-831E-53D928A327DF}" dt="2021-11-11T06:10:05.819" v="8"/>
          <ac:spMkLst>
            <pc:docMk/>
            <pc:sldMk cId="327140060" sldId="279"/>
            <ac:spMk id="3" creationId="{A3D90159-0635-47CE-AFF3-39C946F54B57}"/>
          </ac:spMkLst>
        </pc:spChg>
        <pc:spChg chg="add mod">
          <ac:chgData name="Shabib AlQobati" userId="S::salqobati@unicef.org::d55d8bce-2edc-4dcf-a49d-820203310642" providerId="AD" clId="Web-{51AC4069-48BA-430E-831E-53D928A327DF}" dt="2021-11-11T06:11:05.977" v="29" actId="1076"/>
          <ac:spMkLst>
            <pc:docMk/>
            <pc:sldMk cId="327140060" sldId="279"/>
            <ac:spMk id="7" creationId="{1C7F2129-B466-45C6-A448-2CA7DAD78307}"/>
          </ac:spMkLst>
        </pc:spChg>
        <pc:picChg chg="add mod">
          <ac:chgData name="Shabib AlQobati" userId="S::salqobati@unicef.org::d55d8bce-2edc-4dcf-a49d-820203310642" providerId="AD" clId="Web-{51AC4069-48BA-430E-831E-53D928A327DF}" dt="2021-11-11T06:11:31.275" v="31" actId="1076"/>
          <ac:picMkLst>
            <pc:docMk/>
            <pc:sldMk cId="327140060" sldId="279"/>
            <ac:picMk id="8" creationId="{3C309660-3A6E-494F-AE4A-4363FA039C61}"/>
          </ac:picMkLst>
        </pc:picChg>
      </pc:sldChg>
      <pc:sldChg chg="modSp">
        <pc:chgData name="Shabib AlQobati" userId="S::salqobati@unicef.org::d55d8bce-2edc-4dcf-a49d-820203310642" providerId="AD" clId="Web-{51AC4069-48BA-430E-831E-53D928A327DF}" dt="2021-11-11T06:06:23.032" v="4" actId="20577"/>
        <pc:sldMkLst>
          <pc:docMk/>
          <pc:sldMk cId="1335795179" sldId="282"/>
        </pc:sldMkLst>
        <pc:spChg chg="mod">
          <ac:chgData name="Shabib AlQobati" userId="S::salqobati@unicef.org::d55d8bce-2edc-4dcf-a49d-820203310642" providerId="AD" clId="Web-{51AC4069-48BA-430E-831E-53D928A327DF}" dt="2021-11-11T06:06:23.032" v="4" actId="20577"/>
          <ac:spMkLst>
            <pc:docMk/>
            <pc:sldMk cId="1335795179" sldId="282"/>
            <ac:spMk id="3" creationId="{2D7EA872-BA8F-4597-B158-B7EF1C716D31}"/>
          </ac:spMkLst>
        </pc:spChg>
      </pc:sldChg>
    </pc:docChg>
  </pc:docChgLst>
  <pc:docChgLst>
    <pc:chgData name="Shabib AlQobati" userId="d55d8bce-2edc-4dcf-a49d-820203310642" providerId="ADAL" clId="{FC85C81F-5FFC-4891-B4AF-AA25A21167B1}"/>
    <pc:docChg chg="undo custSel addSld delSld modSld sldOrd">
      <pc:chgData name="Shabib AlQobati" userId="d55d8bce-2edc-4dcf-a49d-820203310642" providerId="ADAL" clId="{FC85C81F-5FFC-4891-B4AF-AA25A21167B1}" dt="2021-12-02T14:36:57.031" v="418" actId="108"/>
      <pc:docMkLst>
        <pc:docMk/>
      </pc:docMkLst>
      <pc:sldChg chg="addSp delSp modSp mod">
        <pc:chgData name="Shabib AlQobati" userId="d55d8bce-2edc-4dcf-a49d-820203310642" providerId="ADAL" clId="{FC85C81F-5FFC-4891-B4AF-AA25A21167B1}" dt="2021-11-17T14:46:53.648" v="287" actId="6549"/>
        <pc:sldMkLst>
          <pc:docMk/>
          <pc:sldMk cId="2110307408" sldId="258"/>
        </pc:sldMkLst>
        <pc:spChg chg="mod">
          <ac:chgData name="Shabib AlQobati" userId="d55d8bce-2edc-4dcf-a49d-820203310642" providerId="ADAL" clId="{FC85C81F-5FFC-4891-B4AF-AA25A21167B1}" dt="2021-11-17T14:46:53.648" v="287" actId="6549"/>
          <ac:spMkLst>
            <pc:docMk/>
            <pc:sldMk cId="2110307408" sldId="258"/>
            <ac:spMk id="4" creationId="{F727F042-BDBF-4D52-A302-7D8DBFB05482}"/>
          </ac:spMkLst>
        </pc:spChg>
        <pc:grpChg chg="add del mod">
          <ac:chgData name="Shabib AlQobati" userId="d55d8bce-2edc-4dcf-a49d-820203310642" providerId="ADAL" clId="{FC85C81F-5FFC-4891-B4AF-AA25A21167B1}" dt="2021-11-11T06:12:38.719" v="201" actId="1076"/>
          <ac:grpSpMkLst>
            <pc:docMk/>
            <pc:sldMk cId="2110307408" sldId="258"/>
            <ac:grpSpMk id="10" creationId="{FDBA09B7-B7BA-4471-B312-5B6ED9EE0D91}"/>
          </ac:grpSpMkLst>
        </pc:grpChg>
      </pc:sldChg>
      <pc:sldChg chg="modSp mod">
        <pc:chgData name="Shabib AlQobati" userId="d55d8bce-2edc-4dcf-a49d-820203310642" providerId="ADAL" clId="{FC85C81F-5FFC-4891-B4AF-AA25A21167B1}" dt="2021-12-02T14:33:35.703" v="383" actId="6549"/>
        <pc:sldMkLst>
          <pc:docMk/>
          <pc:sldMk cId="267265522" sldId="260"/>
        </pc:sldMkLst>
        <pc:spChg chg="mod">
          <ac:chgData name="Shabib AlQobati" userId="d55d8bce-2edc-4dcf-a49d-820203310642" providerId="ADAL" clId="{FC85C81F-5FFC-4891-B4AF-AA25A21167B1}" dt="2021-12-02T14:33:35.703" v="383" actId="6549"/>
          <ac:spMkLst>
            <pc:docMk/>
            <pc:sldMk cId="267265522" sldId="260"/>
            <ac:spMk id="2" creationId="{3D48F684-475E-4071-87EF-9F3004774D58}"/>
          </ac:spMkLst>
        </pc:spChg>
      </pc:sldChg>
      <pc:sldChg chg="del">
        <pc:chgData name="Shabib AlQobati" userId="d55d8bce-2edc-4dcf-a49d-820203310642" providerId="ADAL" clId="{FC85C81F-5FFC-4891-B4AF-AA25A21167B1}" dt="2021-11-08T11:06:33.577" v="75" actId="47"/>
        <pc:sldMkLst>
          <pc:docMk/>
          <pc:sldMk cId="4043818515" sldId="275"/>
        </pc:sldMkLst>
      </pc:sldChg>
      <pc:sldChg chg="del">
        <pc:chgData name="Shabib AlQobati" userId="d55d8bce-2edc-4dcf-a49d-820203310642" providerId="ADAL" clId="{FC85C81F-5FFC-4891-B4AF-AA25A21167B1}" dt="2021-11-08T11:40:35.099" v="108" actId="47"/>
        <pc:sldMkLst>
          <pc:docMk/>
          <pc:sldMk cId="2390385868" sldId="276"/>
        </pc:sldMkLst>
      </pc:sldChg>
      <pc:sldChg chg="del">
        <pc:chgData name="Shabib AlQobati" userId="d55d8bce-2edc-4dcf-a49d-820203310642" providerId="ADAL" clId="{FC85C81F-5FFC-4891-B4AF-AA25A21167B1}" dt="2021-11-08T11:46:07.739" v="124" actId="47"/>
        <pc:sldMkLst>
          <pc:docMk/>
          <pc:sldMk cId="1920773946" sldId="277"/>
        </pc:sldMkLst>
      </pc:sldChg>
      <pc:sldChg chg="addSp delSp modSp mod">
        <pc:chgData name="Shabib AlQobati" userId="d55d8bce-2edc-4dcf-a49d-820203310642" providerId="ADAL" clId="{FC85C81F-5FFC-4891-B4AF-AA25A21167B1}" dt="2021-11-11T06:14:42.247" v="211" actId="1076"/>
        <pc:sldMkLst>
          <pc:docMk/>
          <pc:sldMk cId="327140060" sldId="279"/>
        </pc:sldMkLst>
        <pc:spChg chg="del">
          <ac:chgData name="Shabib AlQobati" userId="d55d8bce-2edc-4dcf-a49d-820203310642" providerId="ADAL" clId="{FC85C81F-5FFC-4891-B4AF-AA25A21167B1}" dt="2021-11-11T06:14:04.151" v="207" actId="478"/>
          <ac:spMkLst>
            <pc:docMk/>
            <pc:sldMk cId="327140060" sldId="279"/>
            <ac:spMk id="7" creationId="{1C7F2129-B466-45C6-A448-2CA7DAD78307}"/>
          </ac:spMkLst>
        </pc:spChg>
        <pc:picChg chg="mod">
          <ac:chgData name="Shabib AlQobati" userId="d55d8bce-2edc-4dcf-a49d-820203310642" providerId="ADAL" clId="{FC85C81F-5FFC-4891-B4AF-AA25A21167B1}" dt="2021-11-11T06:14:42.247" v="211" actId="1076"/>
          <ac:picMkLst>
            <pc:docMk/>
            <pc:sldMk cId="327140060" sldId="279"/>
            <ac:picMk id="8" creationId="{3C309660-3A6E-494F-AE4A-4363FA039C61}"/>
          </ac:picMkLst>
        </pc:picChg>
        <pc:picChg chg="add mod">
          <ac:chgData name="Shabib AlQobati" userId="d55d8bce-2edc-4dcf-a49d-820203310642" providerId="ADAL" clId="{FC85C81F-5FFC-4891-B4AF-AA25A21167B1}" dt="2021-11-11T06:14:34.911" v="208" actId="1076"/>
          <ac:picMkLst>
            <pc:docMk/>
            <pc:sldMk cId="327140060" sldId="279"/>
            <ac:picMk id="9" creationId="{D22EBD8D-23E3-4D6E-B21E-A125E2CB3C12}"/>
          </ac:picMkLst>
        </pc:picChg>
      </pc:sldChg>
      <pc:sldChg chg="addSp delSp modSp mod ord">
        <pc:chgData name="Shabib AlQobati" userId="d55d8bce-2edc-4dcf-a49d-820203310642" providerId="ADAL" clId="{FC85C81F-5FFC-4891-B4AF-AA25A21167B1}" dt="2021-12-02T14:35:09.460" v="401"/>
        <pc:sldMkLst>
          <pc:docMk/>
          <pc:sldMk cId="974465548" sldId="280"/>
        </pc:sldMkLst>
        <pc:spChg chg="add del mod">
          <ac:chgData name="Shabib AlQobati" userId="d55d8bce-2edc-4dcf-a49d-820203310642" providerId="ADAL" clId="{FC85C81F-5FFC-4891-B4AF-AA25A21167B1}" dt="2021-11-11T06:15:15.343" v="217"/>
          <ac:spMkLst>
            <pc:docMk/>
            <pc:sldMk cId="974465548" sldId="280"/>
            <ac:spMk id="2" creationId="{C12402A0-5EE0-4A23-B4FE-C879B3204B6C}"/>
          </ac:spMkLst>
        </pc:spChg>
        <pc:spChg chg="mod">
          <ac:chgData name="Shabib AlQobati" userId="d55d8bce-2edc-4dcf-a49d-820203310642" providerId="ADAL" clId="{FC85C81F-5FFC-4891-B4AF-AA25A21167B1}" dt="2021-11-08T11:34:59.732" v="91"/>
          <ac:spMkLst>
            <pc:docMk/>
            <pc:sldMk cId="974465548" sldId="280"/>
            <ac:spMk id="4" creationId="{F727F042-BDBF-4D52-A302-7D8DBFB05482}"/>
          </ac:spMkLst>
        </pc:spChg>
        <pc:spChg chg="add mod">
          <ac:chgData name="Shabib AlQobati" userId="d55d8bce-2edc-4dcf-a49d-820203310642" providerId="ADAL" clId="{FC85C81F-5FFC-4891-B4AF-AA25A21167B1}" dt="2021-11-08T11:52:39.482" v="174" actId="14100"/>
          <ac:spMkLst>
            <pc:docMk/>
            <pc:sldMk cId="974465548" sldId="280"/>
            <ac:spMk id="7" creationId="{196B652D-84F4-4C17-AA04-E179614E45AE}"/>
          </ac:spMkLst>
        </pc:spChg>
        <pc:picChg chg="add del mod">
          <ac:chgData name="Shabib AlQobati" userId="d55d8bce-2edc-4dcf-a49d-820203310642" providerId="ADAL" clId="{FC85C81F-5FFC-4891-B4AF-AA25A21167B1}" dt="2021-11-08T11:52:28.974" v="170" actId="478"/>
          <ac:picMkLst>
            <pc:docMk/>
            <pc:sldMk cId="974465548" sldId="280"/>
            <ac:picMk id="3" creationId="{4E63BC7D-34B5-4343-86BE-33BA3415889C}"/>
          </ac:picMkLst>
        </pc:picChg>
        <pc:picChg chg="add del mod">
          <ac:chgData name="Shabib AlQobati" userId="d55d8bce-2edc-4dcf-a49d-820203310642" providerId="ADAL" clId="{FC85C81F-5FFC-4891-B4AF-AA25A21167B1}" dt="2021-11-08T11:52:30.971" v="171" actId="478"/>
          <ac:picMkLst>
            <pc:docMk/>
            <pc:sldMk cId="974465548" sldId="280"/>
            <ac:picMk id="5" creationId="{252EF123-EB77-4CC5-993D-7EABE6FE51B2}"/>
          </ac:picMkLst>
        </pc:picChg>
        <pc:picChg chg="add mod">
          <ac:chgData name="Shabib AlQobati" userId="d55d8bce-2edc-4dcf-a49d-820203310642" providerId="ADAL" clId="{FC85C81F-5FFC-4891-B4AF-AA25A21167B1}" dt="2021-11-08T11:52:49.334" v="177" actId="1076"/>
          <ac:picMkLst>
            <pc:docMk/>
            <pc:sldMk cId="974465548" sldId="280"/>
            <ac:picMk id="8" creationId="{55519D8C-8074-4CCB-9094-943C64A9EE39}"/>
          </ac:picMkLst>
        </pc:picChg>
        <pc:picChg chg="add mod">
          <ac:chgData name="Shabib AlQobati" userId="d55d8bce-2edc-4dcf-a49d-820203310642" providerId="ADAL" clId="{FC85C81F-5FFC-4891-B4AF-AA25A21167B1}" dt="2021-11-11T06:16:05.418" v="219"/>
          <ac:picMkLst>
            <pc:docMk/>
            <pc:sldMk cId="974465548" sldId="280"/>
            <ac:picMk id="9" creationId="{F0181642-9968-435C-AE72-BEBD555CDD79}"/>
          </ac:picMkLst>
        </pc:picChg>
        <pc:picChg chg="add mod">
          <ac:chgData name="Shabib AlQobati" userId="d55d8bce-2edc-4dcf-a49d-820203310642" providerId="ADAL" clId="{FC85C81F-5FFC-4891-B4AF-AA25A21167B1}" dt="2021-11-11T06:15:21.260" v="218"/>
          <ac:picMkLst>
            <pc:docMk/>
            <pc:sldMk cId="974465548" sldId="280"/>
            <ac:picMk id="10" creationId="{0CAC07C2-568A-47F8-89DF-2E87AFE539AE}"/>
          </ac:picMkLst>
        </pc:picChg>
      </pc:sldChg>
      <pc:sldChg chg="modSp del">
        <pc:chgData name="Shabib AlQobati" userId="d55d8bce-2edc-4dcf-a49d-820203310642" providerId="ADAL" clId="{FC85C81F-5FFC-4891-B4AF-AA25A21167B1}" dt="2021-11-08T11:40:28.288" v="106" actId="2696"/>
        <pc:sldMkLst>
          <pc:docMk/>
          <pc:sldMk cId="2684876371" sldId="281"/>
        </pc:sldMkLst>
        <pc:spChg chg="mod">
          <ac:chgData name="Shabib AlQobati" userId="d55d8bce-2edc-4dcf-a49d-820203310642" providerId="ADAL" clId="{FC85C81F-5FFC-4891-B4AF-AA25A21167B1}" dt="2021-11-08T11:35:02.758" v="92"/>
          <ac:spMkLst>
            <pc:docMk/>
            <pc:sldMk cId="2684876371" sldId="281"/>
            <ac:spMk id="4" creationId="{F727F042-BDBF-4D52-A302-7D8DBFB05482}"/>
          </ac:spMkLst>
        </pc:spChg>
      </pc:sldChg>
      <pc:sldChg chg="addSp delSp modSp mod ord">
        <pc:chgData name="Shabib AlQobati" userId="d55d8bce-2edc-4dcf-a49d-820203310642" providerId="ADAL" clId="{FC85C81F-5FFC-4891-B4AF-AA25A21167B1}" dt="2021-12-02T14:34:55.388" v="395"/>
        <pc:sldMkLst>
          <pc:docMk/>
          <pc:sldMk cId="1335795179" sldId="282"/>
        </pc:sldMkLst>
        <pc:spChg chg="add del mod">
          <ac:chgData name="Shabib AlQobati" userId="d55d8bce-2edc-4dcf-a49d-820203310642" providerId="ADAL" clId="{FC85C81F-5FFC-4891-B4AF-AA25A21167B1}" dt="2021-11-11T06:16:42.870" v="222" actId="478"/>
          <ac:spMkLst>
            <pc:docMk/>
            <pc:sldMk cId="1335795179" sldId="282"/>
            <ac:spMk id="3" creationId="{2D7EA872-BA8F-4597-B158-B7EF1C716D31}"/>
          </ac:spMkLst>
        </pc:spChg>
        <pc:spChg chg="add mod">
          <ac:chgData name="Shabib AlQobati" userId="d55d8bce-2edc-4dcf-a49d-820203310642" providerId="ADAL" clId="{FC85C81F-5FFC-4891-B4AF-AA25A21167B1}" dt="2021-11-08T11:54:17.247" v="196" actId="20577"/>
          <ac:spMkLst>
            <pc:docMk/>
            <pc:sldMk cId="1335795179" sldId="282"/>
            <ac:spMk id="5" creationId="{FCF59C7B-8DE2-4C2C-AC89-F2DF55F9AEBE}"/>
          </ac:spMkLst>
        </pc:spChg>
        <pc:picChg chg="add mod">
          <ac:chgData name="Shabib AlQobati" userId="d55d8bce-2edc-4dcf-a49d-820203310642" providerId="ADAL" clId="{FC85C81F-5FFC-4891-B4AF-AA25A21167B1}" dt="2021-11-08T11:53:55.001" v="180" actId="1076"/>
          <ac:picMkLst>
            <pc:docMk/>
            <pc:sldMk cId="1335795179" sldId="282"/>
            <ac:picMk id="2" creationId="{D221DA5C-09C0-47AF-A0E5-21DB91D38804}"/>
          </ac:picMkLst>
        </pc:picChg>
        <pc:picChg chg="add mod">
          <ac:chgData name="Shabib AlQobati" userId="d55d8bce-2edc-4dcf-a49d-820203310642" providerId="ADAL" clId="{FC85C81F-5FFC-4891-B4AF-AA25A21167B1}" dt="2021-11-11T06:17:22.577" v="225"/>
          <ac:picMkLst>
            <pc:docMk/>
            <pc:sldMk cId="1335795179" sldId="282"/>
            <ac:picMk id="7" creationId="{D01C7003-0D16-46DD-A8B8-CB8E99755E34}"/>
          </ac:picMkLst>
        </pc:picChg>
        <pc:picChg chg="add mod">
          <ac:chgData name="Shabib AlQobati" userId="d55d8bce-2edc-4dcf-a49d-820203310642" providerId="ADAL" clId="{FC85C81F-5FFC-4891-B4AF-AA25A21167B1}" dt="2021-11-11T06:18:00.594" v="226"/>
          <ac:picMkLst>
            <pc:docMk/>
            <pc:sldMk cId="1335795179" sldId="282"/>
            <ac:picMk id="8" creationId="{556636B2-B079-4273-B2E5-AF40EA698DE2}"/>
          </ac:picMkLst>
        </pc:picChg>
      </pc:sldChg>
      <pc:sldChg chg="addSp modSp mod ord">
        <pc:chgData name="Shabib AlQobati" userId="d55d8bce-2edc-4dcf-a49d-820203310642" providerId="ADAL" clId="{FC85C81F-5FFC-4891-B4AF-AA25A21167B1}" dt="2021-12-02T14:34:57.648" v="397"/>
        <pc:sldMkLst>
          <pc:docMk/>
          <pc:sldMk cId="727975992" sldId="283"/>
        </pc:sldMkLst>
        <pc:picChg chg="add mod">
          <ac:chgData name="Shabib AlQobati" userId="d55d8bce-2edc-4dcf-a49d-820203310642" providerId="ADAL" clId="{FC85C81F-5FFC-4891-B4AF-AA25A21167B1}" dt="2021-11-08T11:45:59.490" v="122" actId="14100"/>
          <ac:picMkLst>
            <pc:docMk/>
            <pc:sldMk cId="727975992" sldId="283"/>
            <ac:picMk id="2" creationId="{B39DB03F-F537-40BE-A56F-DB00E554C9E1}"/>
          </ac:picMkLst>
        </pc:picChg>
      </pc:sldChg>
      <pc:sldChg chg="addSp delSp modSp mod">
        <pc:chgData name="Shabib AlQobati" userId="d55d8bce-2edc-4dcf-a49d-820203310642" providerId="ADAL" clId="{FC85C81F-5FFC-4891-B4AF-AA25A21167B1}" dt="2021-11-11T06:19:00.589" v="230"/>
        <pc:sldMkLst>
          <pc:docMk/>
          <pc:sldMk cId="3007377949" sldId="284"/>
        </pc:sldMkLst>
        <pc:spChg chg="add del mod">
          <ac:chgData name="Shabib AlQobati" userId="d55d8bce-2edc-4dcf-a49d-820203310642" providerId="ADAL" clId="{FC85C81F-5FFC-4891-B4AF-AA25A21167B1}" dt="2021-11-11T06:18:11.707" v="227" actId="478"/>
          <ac:spMkLst>
            <pc:docMk/>
            <pc:sldMk cId="3007377949" sldId="284"/>
            <ac:spMk id="2" creationId="{8E9CA738-DB2E-45F6-9BFF-A7F2A6EFD84B}"/>
          </ac:spMkLst>
        </pc:spChg>
        <pc:spChg chg="add mod">
          <ac:chgData name="Shabib AlQobati" userId="d55d8bce-2edc-4dcf-a49d-820203310642" providerId="ADAL" clId="{FC85C81F-5FFC-4891-B4AF-AA25A21167B1}" dt="2021-11-08T11:51:17.184" v="165" actId="14100"/>
          <ac:spMkLst>
            <pc:docMk/>
            <pc:sldMk cId="3007377949" sldId="284"/>
            <ac:spMk id="5" creationId="{72D024E7-4FF9-4A6C-8724-505E2A1B52DC}"/>
          </ac:spMkLst>
        </pc:spChg>
        <pc:picChg chg="add mod modCrop">
          <ac:chgData name="Shabib AlQobati" userId="d55d8bce-2edc-4dcf-a49d-820203310642" providerId="ADAL" clId="{FC85C81F-5FFC-4891-B4AF-AA25A21167B1}" dt="2021-11-08T11:51:27.429" v="167" actId="1076"/>
          <ac:picMkLst>
            <pc:docMk/>
            <pc:sldMk cId="3007377949" sldId="284"/>
            <ac:picMk id="3" creationId="{ADAFA2C4-4A13-4FC1-96F1-0AC596133DCD}"/>
          </ac:picMkLst>
        </pc:picChg>
        <pc:picChg chg="add mod">
          <ac:chgData name="Shabib AlQobati" userId="d55d8bce-2edc-4dcf-a49d-820203310642" providerId="ADAL" clId="{FC85C81F-5FFC-4891-B4AF-AA25A21167B1}" dt="2021-11-11T06:19:00.589" v="230"/>
          <ac:picMkLst>
            <pc:docMk/>
            <pc:sldMk cId="3007377949" sldId="284"/>
            <ac:picMk id="7" creationId="{96F51987-21C9-405B-8D5A-36016BB5A94A}"/>
          </ac:picMkLst>
        </pc:picChg>
        <pc:picChg chg="add del mod">
          <ac:chgData name="Shabib AlQobati" userId="d55d8bce-2edc-4dcf-a49d-820203310642" providerId="ADAL" clId="{FC85C81F-5FFC-4891-B4AF-AA25A21167B1}" dt="2021-11-11T06:18:34.130" v="229" actId="478"/>
          <ac:picMkLst>
            <pc:docMk/>
            <pc:sldMk cId="3007377949" sldId="284"/>
            <ac:picMk id="8" creationId="{D09CE6D8-107B-484F-A724-B7FC703EDEFD}"/>
          </ac:picMkLst>
        </pc:picChg>
      </pc:sldChg>
      <pc:sldChg chg="del">
        <pc:chgData name="Shabib AlQobati" userId="d55d8bce-2edc-4dcf-a49d-820203310642" providerId="ADAL" clId="{FC85C81F-5FFC-4891-B4AF-AA25A21167B1}" dt="2021-11-08T11:51:30.969" v="168" actId="47"/>
        <pc:sldMkLst>
          <pc:docMk/>
          <pc:sldMk cId="2840740982" sldId="285"/>
        </pc:sldMkLst>
      </pc:sldChg>
      <pc:sldChg chg="modSp mod">
        <pc:chgData name="Shabib AlQobati" userId="d55d8bce-2edc-4dcf-a49d-820203310642" providerId="ADAL" clId="{FC85C81F-5FFC-4891-B4AF-AA25A21167B1}" dt="2021-11-17T15:09:10.729" v="360" actId="20577"/>
        <pc:sldMkLst>
          <pc:docMk/>
          <pc:sldMk cId="1302942681" sldId="286"/>
        </pc:sldMkLst>
        <pc:spChg chg="mod">
          <ac:chgData name="Shabib AlQobati" userId="d55d8bce-2edc-4dcf-a49d-820203310642" providerId="ADAL" clId="{FC85C81F-5FFC-4891-B4AF-AA25A21167B1}" dt="2021-11-08T11:34:30.641" v="84" actId="20577"/>
          <ac:spMkLst>
            <pc:docMk/>
            <pc:sldMk cId="1302942681" sldId="286"/>
            <ac:spMk id="2" creationId="{3D48F684-475E-4071-87EF-9F3004774D58}"/>
          </ac:spMkLst>
        </pc:spChg>
        <pc:spChg chg="mod">
          <ac:chgData name="Shabib AlQobati" userId="d55d8bce-2edc-4dcf-a49d-820203310642" providerId="ADAL" clId="{FC85C81F-5FFC-4891-B4AF-AA25A21167B1}" dt="2021-11-17T15:09:10.729" v="360" actId="20577"/>
          <ac:spMkLst>
            <pc:docMk/>
            <pc:sldMk cId="1302942681" sldId="286"/>
            <ac:spMk id="8" creationId="{3870AACD-CE3C-4373-8ABA-21CB6C64A156}"/>
          </ac:spMkLst>
        </pc:spChg>
      </pc:sldChg>
      <pc:sldChg chg="addSp modSp add mod ord">
        <pc:chgData name="Shabib AlQobati" userId="d55d8bce-2edc-4dcf-a49d-820203310642" providerId="ADAL" clId="{FC85C81F-5FFC-4891-B4AF-AA25A21167B1}" dt="2021-11-08T11:05:23.432" v="66" actId="1076"/>
        <pc:sldMkLst>
          <pc:docMk/>
          <pc:sldMk cId="3516855345" sldId="287"/>
        </pc:sldMkLst>
        <pc:spChg chg="add mod">
          <ac:chgData name="Shabib AlQobati" userId="d55d8bce-2edc-4dcf-a49d-820203310642" providerId="ADAL" clId="{FC85C81F-5FFC-4891-B4AF-AA25A21167B1}" dt="2021-11-08T11:04:56.655" v="63" actId="20577"/>
          <ac:spMkLst>
            <pc:docMk/>
            <pc:sldMk cId="3516855345" sldId="287"/>
            <ac:spMk id="2" creationId="{4F191EAE-63D6-4B50-8503-ECB5F0AD104E}"/>
          </ac:spMkLst>
        </pc:spChg>
        <pc:spChg chg="mod">
          <ac:chgData name="Shabib AlQobati" userId="d55d8bce-2edc-4dcf-a49d-820203310642" providerId="ADAL" clId="{FC85C81F-5FFC-4891-B4AF-AA25A21167B1}" dt="2021-11-08T11:03:22.609" v="60"/>
          <ac:spMkLst>
            <pc:docMk/>
            <pc:sldMk cId="3516855345" sldId="287"/>
            <ac:spMk id="4" creationId="{F727F042-BDBF-4D52-A302-7D8DBFB05482}"/>
          </ac:spMkLst>
        </pc:spChg>
        <pc:picChg chg="add mod">
          <ac:chgData name="Shabib AlQobati" userId="d55d8bce-2edc-4dcf-a49d-820203310642" providerId="ADAL" clId="{FC85C81F-5FFC-4891-B4AF-AA25A21167B1}" dt="2021-11-08T11:05:23.432" v="66" actId="1076"/>
          <ac:picMkLst>
            <pc:docMk/>
            <pc:sldMk cId="3516855345" sldId="287"/>
            <ac:picMk id="3" creationId="{2138973D-246A-43CB-ADCC-8AF4D3B4C78A}"/>
          </ac:picMkLst>
        </pc:picChg>
      </pc:sldChg>
      <pc:sldChg chg="modSp add mod">
        <pc:chgData name="Shabib AlQobati" userId="d55d8bce-2edc-4dcf-a49d-820203310642" providerId="ADAL" clId="{FC85C81F-5FFC-4891-B4AF-AA25A21167B1}" dt="2021-11-08T11:34:44.245" v="87" actId="20577"/>
        <pc:sldMkLst>
          <pc:docMk/>
          <pc:sldMk cId="372694720" sldId="288"/>
        </pc:sldMkLst>
        <pc:spChg chg="mod">
          <ac:chgData name="Shabib AlQobati" userId="d55d8bce-2edc-4dcf-a49d-820203310642" providerId="ADAL" clId="{FC85C81F-5FFC-4891-B4AF-AA25A21167B1}" dt="2021-11-08T11:34:44.245" v="87" actId="20577"/>
          <ac:spMkLst>
            <pc:docMk/>
            <pc:sldMk cId="372694720" sldId="288"/>
            <ac:spMk id="2" creationId="{3D48F684-475E-4071-87EF-9F3004774D58}"/>
          </ac:spMkLst>
        </pc:spChg>
      </pc:sldChg>
      <pc:sldChg chg="modSp add mod ord">
        <pc:chgData name="Shabib AlQobati" userId="d55d8bce-2edc-4dcf-a49d-820203310642" providerId="ADAL" clId="{FC85C81F-5FFC-4891-B4AF-AA25A21167B1}" dt="2021-11-08T11:35:22.893" v="96" actId="108"/>
        <pc:sldMkLst>
          <pc:docMk/>
          <pc:sldMk cId="1178793922" sldId="289"/>
        </pc:sldMkLst>
        <pc:spChg chg="mod">
          <ac:chgData name="Shabib AlQobati" userId="d55d8bce-2edc-4dcf-a49d-820203310642" providerId="ADAL" clId="{FC85C81F-5FFC-4891-B4AF-AA25A21167B1}" dt="2021-11-08T11:35:22.893" v="96" actId="108"/>
          <ac:spMkLst>
            <pc:docMk/>
            <pc:sldMk cId="1178793922" sldId="289"/>
            <ac:spMk id="2" creationId="{3D48F684-475E-4071-87EF-9F3004774D58}"/>
          </ac:spMkLst>
        </pc:spChg>
      </pc:sldChg>
      <pc:sldChg chg="modSp add mod">
        <pc:chgData name="Shabib AlQobati" userId="d55d8bce-2edc-4dcf-a49d-820203310642" providerId="ADAL" clId="{FC85C81F-5FFC-4891-B4AF-AA25A21167B1}" dt="2021-11-08T11:44:30.906" v="120" actId="108"/>
        <pc:sldMkLst>
          <pc:docMk/>
          <pc:sldMk cId="3709576965" sldId="290"/>
        </pc:sldMkLst>
        <pc:spChg chg="mod">
          <ac:chgData name="Shabib AlQobati" userId="d55d8bce-2edc-4dcf-a49d-820203310642" providerId="ADAL" clId="{FC85C81F-5FFC-4891-B4AF-AA25A21167B1}" dt="2021-11-08T11:44:30.906" v="120" actId="108"/>
          <ac:spMkLst>
            <pc:docMk/>
            <pc:sldMk cId="3709576965" sldId="290"/>
            <ac:spMk id="2" creationId="{3D48F684-475E-4071-87EF-9F3004774D58}"/>
          </ac:spMkLst>
        </pc:spChg>
      </pc:sldChg>
      <pc:sldChg chg="modSp add mod">
        <pc:chgData name="Shabib AlQobati" userId="d55d8bce-2edc-4dcf-a49d-820203310642" providerId="ADAL" clId="{FC85C81F-5FFC-4891-B4AF-AA25A21167B1}" dt="2021-11-08T11:46:21.937" v="126" actId="108"/>
        <pc:sldMkLst>
          <pc:docMk/>
          <pc:sldMk cId="659955639" sldId="291"/>
        </pc:sldMkLst>
        <pc:spChg chg="mod">
          <ac:chgData name="Shabib AlQobati" userId="d55d8bce-2edc-4dcf-a49d-820203310642" providerId="ADAL" clId="{FC85C81F-5FFC-4891-B4AF-AA25A21167B1}" dt="2021-11-08T11:46:21.937" v="126" actId="108"/>
          <ac:spMkLst>
            <pc:docMk/>
            <pc:sldMk cId="659955639" sldId="291"/>
            <ac:spMk id="2" creationId="{3D48F684-475E-4071-87EF-9F3004774D58}"/>
          </ac:spMkLst>
        </pc:spChg>
      </pc:sldChg>
      <pc:sldChg chg="modSp new mod">
        <pc:chgData name="Shabib AlQobati" userId="d55d8bce-2edc-4dcf-a49d-820203310642" providerId="ADAL" clId="{FC85C81F-5FFC-4891-B4AF-AA25A21167B1}" dt="2021-11-08T11:48:36.623" v="153" actId="20577"/>
        <pc:sldMkLst>
          <pc:docMk/>
          <pc:sldMk cId="3134983553" sldId="292"/>
        </pc:sldMkLst>
        <pc:spChg chg="mod">
          <ac:chgData name="Shabib AlQobati" userId="d55d8bce-2edc-4dcf-a49d-820203310642" providerId="ADAL" clId="{FC85C81F-5FFC-4891-B4AF-AA25A21167B1}" dt="2021-11-08T11:48:27.653" v="151" actId="404"/>
          <ac:spMkLst>
            <pc:docMk/>
            <pc:sldMk cId="3134983553" sldId="292"/>
            <ac:spMk id="2" creationId="{3468A4EC-96D9-476B-98ED-88D5301E1E49}"/>
          </ac:spMkLst>
        </pc:spChg>
        <pc:spChg chg="mod">
          <ac:chgData name="Shabib AlQobati" userId="d55d8bce-2edc-4dcf-a49d-820203310642" providerId="ADAL" clId="{FC85C81F-5FFC-4891-B4AF-AA25A21167B1}" dt="2021-11-08T11:48:36.623" v="153" actId="20577"/>
          <ac:spMkLst>
            <pc:docMk/>
            <pc:sldMk cId="3134983553" sldId="292"/>
            <ac:spMk id="3" creationId="{E6670893-E9DF-4B54-A515-1A589968E705}"/>
          </ac:spMkLst>
        </pc:spChg>
      </pc:sldChg>
      <pc:sldChg chg="addSp delSp modSp add mod">
        <pc:chgData name="Shabib AlQobati" userId="d55d8bce-2edc-4dcf-a49d-820203310642" providerId="ADAL" clId="{FC85C81F-5FFC-4891-B4AF-AA25A21167B1}" dt="2021-11-11T06:16:35.781" v="221"/>
        <pc:sldMkLst>
          <pc:docMk/>
          <pc:sldMk cId="342599233" sldId="293"/>
        </pc:sldMkLst>
        <pc:spChg chg="del">
          <ac:chgData name="Shabib AlQobati" userId="d55d8bce-2edc-4dcf-a49d-820203310642" providerId="ADAL" clId="{FC85C81F-5FFC-4891-B4AF-AA25A21167B1}" dt="2021-11-11T06:16:16.400" v="220" actId="478"/>
          <ac:spMkLst>
            <pc:docMk/>
            <pc:sldMk cId="342599233" sldId="293"/>
            <ac:spMk id="2" creationId="{C12402A0-5EE0-4A23-B4FE-C879B3204B6C}"/>
          </ac:spMkLst>
        </pc:spChg>
        <pc:picChg chg="del">
          <ac:chgData name="Shabib AlQobati" userId="d55d8bce-2edc-4dcf-a49d-820203310642" providerId="ADAL" clId="{FC85C81F-5FFC-4891-B4AF-AA25A21167B1}" dt="2021-11-08T11:52:43.112" v="175" actId="21"/>
          <ac:picMkLst>
            <pc:docMk/>
            <pc:sldMk cId="342599233" sldId="293"/>
            <ac:picMk id="3" creationId="{4E63BC7D-34B5-4343-86BE-33BA3415889C}"/>
          </ac:picMkLst>
        </pc:picChg>
        <pc:picChg chg="mod">
          <ac:chgData name="Shabib AlQobati" userId="d55d8bce-2edc-4dcf-a49d-820203310642" providerId="ADAL" clId="{FC85C81F-5FFC-4891-B4AF-AA25A21167B1}" dt="2021-11-08T11:52:53.784" v="178" actId="1076"/>
          <ac:picMkLst>
            <pc:docMk/>
            <pc:sldMk cId="342599233" sldId="293"/>
            <ac:picMk id="5" creationId="{252EF123-EB77-4CC5-993D-7EABE6FE51B2}"/>
          </ac:picMkLst>
        </pc:picChg>
        <pc:picChg chg="add mod">
          <ac:chgData name="Shabib AlQobati" userId="d55d8bce-2edc-4dcf-a49d-820203310642" providerId="ADAL" clId="{FC85C81F-5FFC-4891-B4AF-AA25A21167B1}" dt="2021-11-11T06:16:35.781" v="221"/>
          <ac:picMkLst>
            <pc:docMk/>
            <pc:sldMk cId="342599233" sldId="293"/>
            <ac:picMk id="7" creationId="{2EBB9AC5-5FB7-40B2-825C-4DB40C02A67A}"/>
          </ac:picMkLst>
        </pc:picChg>
        <pc:picChg chg="add mod">
          <ac:chgData name="Shabib AlQobati" userId="d55d8bce-2edc-4dcf-a49d-820203310642" providerId="ADAL" clId="{FC85C81F-5FFC-4891-B4AF-AA25A21167B1}" dt="2021-11-11T06:16:35.781" v="221"/>
          <ac:picMkLst>
            <pc:docMk/>
            <pc:sldMk cId="342599233" sldId="293"/>
            <ac:picMk id="8" creationId="{3387F07A-86A1-439E-B816-5B4F505D889E}"/>
          </ac:picMkLst>
        </pc:picChg>
      </pc:sldChg>
      <pc:sldChg chg="modSp mod">
        <pc:chgData name="Shabib AlQobati" userId="d55d8bce-2edc-4dcf-a49d-820203310642" providerId="ADAL" clId="{FC85C81F-5FFC-4891-B4AF-AA25A21167B1}" dt="2021-11-17T14:52:12.168" v="357" actId="20577"/>
        <pc:sldMkLst>
          <pc:docMk/>
          <pc:sldMk cId="3599751916" sldId="294"/>
        </pc:sldMkLst>
        <pc:spChg chg="mod">
          <ac:chgData name="Shabib AlQobati" userId="d55d8bce-2edc-4dcf-a49d-820203310642" providerId="ADAL" clId="{FC85C81F-5FFC-4891-B4AF-AA25A21167B1}" dt="2021-11-17T14:52:12.168" v="357" actId="20577"/>
          <ac:spMkLst>
            <pc:docMk/>
            <pc:sldMk cId="3599751916" sldId="294"/>
            <ac:spMk id="2" creationId="{8E9CA738-DB2E-45F6-9BFF-A7F2A6EFD84B}"/>
          </ac:spMkLst>
        </pc:spChg>
        <pc:spChg chg="mod">
          <ac:chgData name="Shabib AlQobati" userId="d55d8bce-2edc-4dcf-a49d-820203310642" providerId="ADAL" clId="{FC85C81F-5FFC-4891-B4AF-AA25A21167B1}" dt="2021-11-17T14:51:19.053" v="351" actId="21"/>
          <ac:spMkLst>
            <pc:docMk/>
            <pc:sldMk cId="3599751916" sldId="294"/>
            <ac:spMk id="4" creationId="{F727F042-BDBF-4D52-A302-7D8DBFB05482}"/>
          </ac:spMkLst>
        </pc:spChg>
      </pc:sldChg>
      <pc:sldChg chg="modSp mod">
        <pc:chgData name="Shabib AlQobati" userId="d55d8bce-2edc-4dcf-a49d-820203310642" providerId="ADAL" clId="{FC85C81F-5FFC-4891-B4AF-AA25A21167B1}" dt="2021-12-02T14:12:57.020" v="379" actId="20577"/>
        <pc:sldMkLst>
          <pc:docMk/>
          <pc:sldMk cId="4098026906" sldId="297"/>
        </pc:sldMkLst>
        <pc:spChg chg="mod">
          <ac:chgData name="Shabib AlQobati" userId="d55d8bce-2edc-4dcf-a49d-820203310642" providerId="ADAL" clId="{FC85C81F-5FFC-4891-B4AF-AA25A21167B1}" dt="2021-12-02T14:12:57.020" v="379" actId="20577"/>
          <ac:spMkLst>
            <pc:docMk/>
            <pc:sldMk cId="4098026906" sldId="297"/>
            <ac:spMk id="2" creationId="{3D48F684-475E-4071-87EF-9F3004774D58}"/>
          </ac:spMkLst>
        </pc:spChg>
      </pc:sldChg>
      <pc:sldChg chg="modSp mod">
        <pc:chgData name="Shabib AlQobati" userId="d55d8bce-2edc-4dcf-a49d-820203310642" providerId="ADAL" clId="{FC85C81F-5FFC-4891-B4AF-AA25A21167B1}" dt="2021-12-02T14:34:34.449" v="391" actId="6549"/>
        <pc:sldMkLst>
          <pc:docMk/>
          <pc:sldMk cId="99041421" sldId="300"/>
        </pc:sldMkLst>
        <pc:spChg chg="mod">
          <ac:chgData name="Shabib AlQobati" userId="d55d8bce-2edc-4dcf-a49d-820203310642" providerId="ADAL" clId="{FC85C81F-5FFC-4891-B4AF-AA25A21167B1}" dt="2021-12-02T14:34:34.449" v="391" actId="6549"/>
          <ac:spMkLst>
            <pc:docMk/>
            <pc:sldMk cId="99041421" sldId="300"/>
            <ac:spMk id="2" creationId="{3D48F684-475E-4071-87EF-9F3004774D58}"/>
          </ac:spMkLst>
        </pc:spChg>
      </pc:sldChg>
      <pc:sldChg chg="del">
        <pc:chgData name="Shabib AlQobati" userId="d55d8bce-2edc-4dcf-a49d-820203310642" providerId="ADAL" clId="{FC85C81F-5FFC-4891-B4AF-AA25A21167B1}" dt="2021-12-02T14:33:56.162" v="385" actId="47"/>
        <pc:sldMkLst>
          <pc:docMk/>
          <pc:sldMk cId="346585055" sldId="301"/>
        </pc:sldMkLst>
      </pc:sldChg>
      <pc:sldChg chg="del">
        <pc:chgData name="Shabib AlQobati" userId="d55d8bce-2edc-4dcf-a49d-820203310642" providerId="ADAL" clId="{FC85C81F-5FFC-4891-B4AF-AA25A21167B1}" dt="2021-12-02T14:34:51.387" v="393" actId="47"/>
        <pc:sldMkLst>
          <pc:docMk/>
          <pc:sldMk cId="546549152" sldId="302"/>
        </pc:sldMkLst>
      </pc:sldChg>
      <pc:sldChg chg="del ord">
        <pc:chgData name="Shabib AlQobati" userId="d55d8bce-2edc-4dcf-a49d-820203310642" providerId="ADAL" clId="{FC85C81F-5FFC-4891-B4AF-AA25A21167B1}" dt="2021-12-02T14:35:51.438" v="407" actId="47"/>
        <pc:sldMkLst>
          <pc:docMk/>
          <pc:sldMk cId="3999448129" sldId="303"/>
        </pc:sldMkLst>
      </pc:sldChg>
      <pc:sldChg chg="del">
        <pc:chgData name="Shabib AlQobati" userId="d55d8bce-2edc-4dcf-a49d-820203310642" providerId="ADAL" clId="{FC85C81F-5FFC-4891-B4AF-AA25A21167B1}" dt="2021-12-02T14:36:11.814" v="411" actId="47"/>
        <pc:sldMkLst>
          <pc:docMk/>
          <pc:sldMk cId="2628835239" sldId="304"/>
        </pc:sldMkLst>
      </pc:sldChg>
      <pc:sldChg chg="del">
        <pc:chgData name="Shabib AlQobati" userId="d55d8bce-2edc-4dcf-a49d-820203310642" providerId="ADAL" clId="{FC85C81F-5FFC-4891-B4AF-AA25A21167B1}" dt="2021-12-02T14:36:41.075" v="416" actId="47"/>
        <pc:sldMkLst>
          <pc:docMk/>
          <pc:sldMk cId="476346358" sldId="305"/>
        </pc:sldMkLst>
      </pc:sldChg>
      <pc:sldChg chg="modSp add mod">
        <pc:chgData name="Shabib AlQobati" userId="d55d8bce-2edc-4dcf-a49d-820203310642" providerId="ADAL" clId="{FC85C81F-5FFC-4891-B4AF-AA25A21167B1}" dt="2021-12-02T14:34:18.929" v="387" actId="108"/>
        <pc:sldMkLst>
          <pc:docMk/>
          <pc:sldMk cId="2323887022" sldId="306"/>
        </pc:sldMkLst>
        <pc:spChg chg="mod">
          <ac:chgData name="Shabib AlQobati" userId="d55d8bce-2edc-4dcf-a49d-820203310642" providerId="ADAL" clId="{FC85C81F-5FFC-4891-B4AF-AA25A21167B1}" dt="2021-12-02T14:34:18.929" v="387" actId="108"/>
          <ac:spMkLst>
            <pc:docMk/>
            <pc:sldMk cId="2323887022" sldId="306"/>
            <ac:spMk id="2" creationId="{3D48F684-475E-4071-87EF-9F3004774D58}"/>
          </ac:spMkLst>
        </pc:spChg>
      </pc:sldChg>
      <pc:sldChg chg="modSp add mod">
        <pc:chgData name="Shabib AlQobati" userId="d55d8bce-2edc-4dcf-a49d-820203310642" providerId="ADAL" clId="{FC85C81F-5FFC-4891-B4AF-AA25A21167B1}" dt="2021-12-02T14:35:33.797" v="405" actId="108"/>
        <pc:sldMkLst>
          <pc:docMk/>
          <pc:sldMk cId="1605375783" sldId="307"/>
        </pc:sldMkLst>
        <pc:spChg chg="mod">
          <ac:chgData name="Shabib AlQobati" userId="d55d8bce-2edc-4dcf-a49d-820203310642" providerId="ADAL" clId="{FC85C81F-5FFC-4891-B4AF-AA25A21167B1}" dt="2021-12-02T14:35:33.797" v="405" actId="108"/>
          <ac:spMkLst>
            <pc:docMk/>
            <pc:sldMk cId="1605375783" sldId="307"/>
            <ac:spMk id="2" creationId="{3D48F684-475E-4071-87EF-9F3004774D58}"/>
          </ac:spMkLst>
        </pc:spChg>
      </pc:sldChg>
      <pc:sldChg chg="modSp add mod">
        <pc:chgData name="Shabib AlQobati" userId="d55d8bce-2edc-4dcf-a49d-820203310642" providerId="ADAL" clId="{FC85C81F-5FFC-4891-B4AF-AA25A21167B1}" dt="2021-12-02T14:36:01.983" v="409" actId="108"/>
        <pc:sldMkLst>
          <pc:docMk/>
          <pc:sldMk cId="3436043944" sldId="308"/>
        </pc:sldMkLst>
        <pc:spChg chg="mod">
          <ac:chgData name="Shabib AlQobati" userId="d55d8bce-2edc-4dcf-a49d-820203310642" providerId="ADAL" clId="{FC85C81F-5FFC-4891-B4AF-AA25A21167B1}" dt="2021-12-02T14:36:01.983" v="409" actId="108"/>
          <ac:spMkLst>
            <pc:docMk/>
            <pc:sldMk cId="3436043944" sldId="308"/>
            <ac:spMk id="2" creationId="{3D48F684-475E-4071-87EF-9F3004774D58}"/>
          </ac:spMkLst>
        </pc:spChg>
      </pc:sldChg>
      <pc:sldChg chg="modSp add mod">
        <pc:chgData name="Shabib AlQobati" userId="d55d8bce-2edc-4dcf-a49d-820203310642" providerId="ADAL" clId="{FC85C81F-5FFC-4891-B4AF-AA25A21167B1}" dt="2021-12-02T14:36:32.714" v="414" actId="108"/>
        <pc:sldMkLst>
          <pc:docMk/>
          <pc:sldMk cId="1507751305" sldId="309"/>
        </pc:sldMkLst>
        <pc:spChg chg="mod">
          <ac:chgData name="Shabib AlQobati" userId="d55d8bce-2edc-4dcf-a49d-820203310642" providerId="ADAL" clId="{FC85C81F-5FFC-4891-B4AF-AA25A21167B1}" dt="2021-12-02T14:36:32.714" v="414" actId="108"/>
          <ac:spMkLst>
            <pc:docMk/>
            <pc:sldMk cId="1507751305" sldId="309"/>
            <ac:spMk id="2" creationId="{3D48F684-475E-4071-87EF-9F3004774D58}"/>
          </ac:spMkLst>
        </pc:spChg>
      </pc:sldChg>
      <pc:sldChg chg="modSp add mod">
        <pc:chgData name="Shabib AlQobati" userId="d55d8bce-2edc-4dcf-a49d-820203310642" providerId="ADAL" clId="{FC85C81F-5FFC-4891-B4AF-AA25A21167B1}" dt="2021-12-02T14:36:57.031" v="418" actId="108"/>
        <pc:sldMkLst>
          <pc:docMk/>
          <pc:sldMk cId="4193088316" sldId="310"/>
        </pc:sldMkLst>
        <pc:spChg chg="mod">
          <ac:chgData name="Shabib AlQobati" userId="d55d8bce-2edc-4dcf-a49d-820203310642" providerId="ADAL" clId="{FC85C81F-5FFC-4891-B4AF-AA25A21167B1}" dt="2021-12-02T14:36:57.031" v="418" actId="108"/>
          <ac:spMkLst>
            <pc:docMk/>
            <pc:sldMk cId="4193088316" sldId="310"/>
            <ac:spMk id="2" creationId="{3D48F684-475E-4071-87EF-9F3004774D58}"/>
          </ac:spMkLst>
        </pc:spChg>
      </pc:sldChg>
    </pc:docChg>
  </pc:docChgLst>
  <pc:docChgLst>
    <pc:chgData name="Magnat Kavuna" userId="S::mkavuna@unicef.org::2f2f2985-9644-44bb-8457-c8b9c10e0ffc" providerId="AD" clId="Web-{115A623A-C792-89BC-D234-0B76BD20DF5E}"/>
    <pc:docChg chg="modSld">
      <pc:chgData name="Magnat Kavuna" userId="S::mkavuna@unicef.org::2f2f2985-9644-44bb-8457-c8b9c10e0ffc" providerId="AD" clId="Web-{115A623A-C792-89BC-D234-0B76BD20DF5E}" dt="2021-11-18T15:03:21.153" v="21"/>
      <pc:docMkLst>
        <pc:docMk/>
      </pc:docMkLst>
      <pc:sldChg chg="modSp">
        <pc:chgData name="Magnat Kavuna" userId="S::mkavuna@unicef.org::2f2f2985-9644-44bb-8457-c8b9c10e0ffc" providerId="AD" clId="Web-{115A623A-C792-89BC-D234-0B76BD20DF5E}" dt="2021-11-18T15:03:21.153" v="21"/>
        <pc:sldMkLst>
          <pc:docMk/>
          <pc:sldMk cId="2453172124" sldId="299"/>
        </pc:sldMkLst>
        <pc:spChg chg="mod">
          <ac:chgData name="Magnat Kavuna" userId="S::mkavuna@unicef.org::2f2f2985-9644-44bb-8457-c8b9c10e0ffc" providerId="AD" clId="Web-{115A623A-C792-89BC-D234-0B76BD20DF5E}" dt="2021-11-18T15:03:21.153" v="21"/>
          <ac:spMkLst>
            <pc:docMk/>
            <pc:sldMk cId="2453172124" sldId="299"/>
            <ac:spMk id="5" creationId="{F8E63896-85B8-4F02-9BE7-30D1DF898FFE}"/>
          </ac:spMkLst>
        </pc:spChg>
      </pc:sldChg>
    </pc:docChg>
  </pc:docChgLst>
  <pc:docChgLst>
    <pc:chgData name="Magnat Kavuna" userId="S::mkavuna@unicef.org::2f2f2985-9644-44bb-8457-c8b9c10e0ffc" providerId="AD" clId="Web-{9B2735C1-A51E-C588-28D6-AF695949E9E4}"/>
    <pc:docChg chg="modSld">
      <pc:chgData name="Magnat Kavuna" userId="S::mkavuna@unicef.org::2f2f2985-9644-44bb-8457-c8b9c10e0ffc" providerId="AD" clId="Web-{9B2735C1-A51E-C588-28D6-AF695949E9E4}" dt="2021-11-18T15:11:27.759" v="22" actId="20577"/>
      <pc:docMkLst>
        <pc:docMk/>
      </pc:docMkLst>
      <pc:sldChg chg="modSp">
        <pc:chgData name="Magnat Kavuna" userId="S::mkavuna@unicef.org::2f2f2985-9644-44bb-8457-c8b9c10e0ffc" providerId="AD" clId="Web-{9B2735C1-A51E-C588-28D6-AF695949E9E4}" dt="2021-11-18T15:11:27.759" v="22" actId="20577"/>
        <pc:sldMkLst>
          <pc:docMk/>
          <pc:sldMk cId="2453172124" sldId="299"/>
        </pc:sldMkLst>
        <pc:spChg chg="mod">
          <ac:chgData name="Magnat Kavuna" userId="S::mkavuna@unicef.org::2f2f2985-9644-44bb-8457-c8b9c10e0ffc" providerId="AD" clId="Web-{9B2735C1-A51E-C588-28D6-AF695949E9E4}" dt="2021-11-18T15:11:27.759" v="22" actId="20577"/>
          <ac:spMkLst>
            <pc:docMk/>
            <pc:sldMk cId="2453172124" sldId="299"/>
            <ac:spMk id="5" creationId="{F8E63896-85B8-4F02-9BE7-30D1DF898FF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955268889261602"/>
          <c:y val="0"/>
          <c:w val="0.67044731110738864"/>
          <c:h val="1"/>
        </c:manualLayout>
      </c:layout>
      <c:barChart>
        <c:barDir val="bar"/>
        <c:grouping val="clustered"/>
        <c:varyColors val="0"/>
        <c:ser>
          <c:idx val="0"/>
          <c:order val="0"/>
          <c:tx>
            <c:strRef>
              <c:f>Folha1!$B$1</c:f>
              <c:strCache>
                <c:ptCount val="1"/>
                <c:pt idx="0">
                  <c:v>People in need</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1.1 NAME</c:v>
                </c:pt>
              </c:strCache>
            </c:strRef>
          </c:cat>
          <c:val>
            <c:numRef>
              <c:f>Folha1!$B$2</c:f>
              <c:numCache>
                <c:formatCode>General</c:formatCode>
                <c:ptCount val="1"/>
                <c:pt idx="0">
                  <c:v>88</c:v>
                </c:pt>
              </c:numCache>
            </c:numRef>
          </c:val>
          <c:extLst>
            <c:ext xmlns:c16="http://schemas.microsoft.com/office/drawing/2014/chart" uri="{C3380CC4-5D6E-409C-BE32-E72D297353CC}">
              <c16:uniqueId val="{00000000-3770-4D12-AE27-BB64CB950A7A}"/>
            </c:ext>
          </c:extLst>
        </c:ser>
        <c:ser>
          <c:idx val="1"/>
          <c:order val="1"/>
          <c:tx>
            <c:strRef>
              <c:f>Folha1!$C$1</c:f>
              <c:strCache>
                <c:ptCount val="1"/>
                <c:pt idx="0">
                  <c:v>People targeted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1.1 NAME</c:v>
                </c:pt>
              </c:strCache>
            </c:strRef>
          </c:cat>
          <c:val>
            <c:numRef>
              <c:f>Folha1!$C$2</c:f>
              <c:numCache>
                <c:formatCode>General</c:formatCode>
                <c:ptCount val="1"/>
                <c:pt idx="0">
                  <c:v>56</c:v>
                </c:pt>
              </c:numCache>
            </c:numRef>
          </c:val>
          <c:extLst>
            <c:ext xmlns:c16="http://schemas.microsoft.com/office/drawing/2014/chart" uri="{C3380CC4-5D6E-409C-BE32-E72D297353CC}">
              <c16:uniqueId val="{00000001-3770-4D12-AE27-BB64CB950A7A}"/>
            </c:ext>
          </c:extLst>
        </c:ser>
        <c:ser>
          <c:idx val="2"/>
          <c:order val="2"/>
          <c:tx>
            <c:strRef>
              <c:f>Folha1!$D$1</c:f>
              <c:strCache>
                <c:ptCount val="1"/>
                <c:pt idx="0">
                  <c:v>People reached</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1.1 NAME</c:v>
                </c:pt>
              </c:strCache>
            </c:strRef>
          </c:cat>
          <c:val>
            <c:numRef>
              <c:f>Folha1!$D$2</c:f>
              <c:numCache>
                <c:formatCode>General</c:formatCode>
                <c:ptCount val="1"/>
                <c:pt idx="0">
                  <c:v>30</c:v>
                </c:pt>
              </c:numCache>
            </c:numRef>
          </c:val>
          <c:extLst>
            <c:ext xmlns:c16="http://schemas.microsoft.com/office/drawing/2014/chart" uri="{C3380CC4-5D6E-409C-BE32-E72D297353CC}">
              <c16:uniqueId val="{00000002-3770-4D12-AE27-BB64CB950A7A}"/>
            </c:ext>
          </c:extLst>
        </c:ser>
        <c:dLbls>
          <c:showLegendKey val="0"/>
          <c:showVal val="1"/>
          <c:showCatName val="0"/>
          <c:showSerName val="0"/>
          <c:showPercent val="0"/>
          <c:showBubbleSize val="0"/>
        </c:dLbls>
        <c:gapWidth val="150"/>
        <c:overlap val="-25"/>
        <c:axId val="387576312"/>
        <c:axId val="387576704"/>
      </c:barChart>
      <c:catAx>
        <c:axId val="387576312"/>
        <c:scaling>
          <c:orientation val="maxMin"/>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387576704"/>
        <c:crosses val="autoZero"/>
        <c:auto val="1"/>
        <c:lblAlgn val="ctr"/>
        <c:lblOffset val="100"/>
        <c:noMultiLvlLbl val="0"/>
      </c:catAx>
      <c:valAx>
        <c:axId val="387576704"/>
        <c:scaling>
          <c:orientation val="minMax"/>
        </c:scaling>
        <c:delete val="1"/>
        <c:axPos val="t"/>
        <c:numFmt formatCode="General" sourceLinked="1"/>
        <c:majorTickMark val="none"/>
        <c:minorTickMark val="none"/>
        <c:tickLblPos val="none"/>
        <c:crossAx val="387576312"/>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955268889261691"/>
          <c:y val="0"/>
          <c:w val="0.67044731110738864"/>
          <c:h val="1"/>
        </c:manualLayout>
      </c:layout>
      <c:barChart>
        <c:barDir val="bar"/>
        <c:grouping val="clustered"/>
        <c:varyColors val="0"/>
        <c:ser>
          <c:idx val="0"/>
          <c:order val="0"/>
          <c:tx>
            <c:strRef>
              <c:f>Folha1!$B$1</c:f>
              <c:strCache>
                <c:ptCount val="1"/>
                <c:pt idx="0">
                  <c:v>People in need</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1.2 NAME</c:v>
                </c:pt>
              </c:strCache>
            </c:strRef>
          </c:cat>
          <c:val>
            <c:numRef>
              <c:f>Folha1!$B$2</c:f>
              <c:numCache>
                <c:formatCode>General</c:formatCode>
                <c:ptCount val="1"/>
                <c:pt idx="0">
                  <c:v>88</c:v>
                </c:pt>
              </c:numCache>
            </c:numRef>
          </c:val>
          <c:extLst>
            <c:ext xmlns:c16="http://schemas.microsoft.com/office/drawing/2014/chart" uri="{C3380CC4-5D6E-409C-BE32-E72D297353CC}">
              <c16:uniqueId val="{00000000-DC05-4155-A53D-53832D8F345F}"/>
            </c:ext>
          </c:extLst>
        </c:ser>
        <c:ser>
          <c:idx val="1"/>
          <c:order val="1"/>
          <c:tx>
            <c:strRef>
              <c:f>Folha1!$C$1</c:f>
              <c:strCache>
                <c:ptCount val="1"/>
                <c:pt idx="0">
                  <c:v>People targeted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1.2 NAME</c:v>
                </c:pt>
              </c:strCache>
            </c:strRef>
          </c:cat>
          <c:val>
            <c:numRef>
              <c:f>Folha1!$C$2</c:f>
              <c:numCache>
                <c:formatCode>General</c:formatCode>
                <c:ptCount val="1"/>
                <c:pt idx="0">
                  <c:v>56</c:v>
                </c:pt>
              </c:numCache>
            </c:numRef>
          </c:val>
          <c:extLst>
            <c:ext xmlns:c16="http://schemas.microsoft.com/office/drawing/2014/chart" uri="{C3380CC4-5D6E-409C-BE32-E72D297353CC}">
              <c16:uniqueId val="{00000001-DC05-4155-A53D-53832D8F345F}"/>
            </c:ext>
          </c:extLst>
        </c:ser>
        <c:ser>
          <c:idx val="2"/>
          <c:order val="2"/>
          <c:tx>
            <c:strRef>
              <c:f>Folha1!$D$1</c:f>
              <c:strCache>
                <c:ptCount val="1"/>
                <c:pt idx="0">
                  <c:v>People reached</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1.2 NAME</c:v>
                </c:pt>
              </c:strCache>
            </c:strRef>
          </c:cat>
          <c:val>
            <c:numRef>
              <c:f>Folha1!$D$2</c:f>
              <c:numCache>
                <c:formatCode>General</c:formatCode>
                <c:ptCount val="1"/>
                <c:pt idx="0">
                  <c:v>30</c:v>
                </c:pt>
              </c:numCache>
            </c:numRef>
          </c:val>
          <c:extLst>
            <c:ext xmlns:c16="http://schemas.microsoft.com/office/drawing/2014/chart" uri="{C3380CC4-5D6E-409C-BE32-E72D297353CC}">
              <c16:uniqueId val="{00000002-DC05-4155-A53D-53832D8F345F}"/>
            </c:ext>
          </c:extLst>
        </c:ser>
        <c:dLbls>
          <c:showLegendKey val="0"/>
          <c:showVal val="1"/>
          <c:showCatName val="0"/>
          <c:showSerName val="0"/>
          <c:showPercent val="0"/>
          <c:showBubbleSize val="0"/>
        </c:dLbls>
        <c:gapWidth val="150"/>
        <c:overlap val="-25"/>
        <c:axId val="419337840"/>
        <c:axId val="419347248"/>
      </c:barChart>
      <c:catAx>
        <c:axId val="419337840"/>
        <c:scaling>
          <c:orientation val="maxMin"/>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419347248"/>
        <c:crosses val="autoZero"/>
        <c:auto val="1"/>
        <c:lblAlgn val="ctr"/>
        <c:lblOffset val="100"/>
        <c:noMultiLvlLbl val="0"/>
      </c:catAx>
      <c:valAx>
        <c:axId val="419347248"/>
        <c:scaling>
          <c:orientation val="minMax"/>
        </c:scaling>
        <c:delete val="1"/>
        <c:axPos val="t"/>
        <c:numFmt formatCode="General" sourceLinked="1"/>
        <c:majorTickMark val="none"/>
        <c:minorTickMark val="none"/>
        <c:tickLblPos val="none"/>
        <c:crossAx val="419337840"/>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955268889261691"/>
          <c:y val="0"/>
          <c:w val="0.67044731110738864"/>
          <c:h val="1"/>
        </c:manualLayout>
      </c:layout>
      <c:barChart>
        <c:barDir val="bar"/>
        <c:grouping val="clustered"/>
        <c:varyColors val="0"/>
        <c:ser>
          <c:idx val="0"/>
          <c:order val="0"/>
          <c:tx>
            <c:strRef>
              <c:f>Folha1!$B$1</c:f>
              <c:strCache>
                <c:ptCount val="1"/>
                <c:pt idx="0">
                  <c:v>People in need</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1.3 NAME</c:v>
                </c:pt>
              </c:strCache>
            </c:strRef>
          </c:cat>
          <c:val>
            <c:numRef>
              <c:f>Folha1!$B$2</c:f>
              <c:numCache>
                <c:formatCode>General</c:formatCode>
                <c:ptCount val="1"/>
                <c:pt idx="0">
                  <c:v>88</c:v>
                </c:pt>
              </c:numCache>
            </c:numRef>
          </c:val>
          <c:extLst>
            <c:ext xmlns:c16="http://schemas.microsoft.com/office/drawing/2014/chart" uri="{C3380CC4-5D6E-409C-BE32-E72D297353CC}">
              <c16:uniqueId val="{00000000-F4F4-4D78-B754-8D7BD21D5CAC}"/>
            </c:ext>
          </c:extLst>
        </c:ser>
        <c:ser>
          <c:idx val="1"/>
          <c:order val="1"/>
          <c:tx>
            <c:strRef>
              <c:f>Folha1!$C$1</c:f>
              <c:strCache>
                <c:ptCount val="1"/>
                <c:pt idx="0">
                  <c:v>People targeted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1.3 NAME</c:v>
                </c:pt>
              </c:strCache>
            </c:strRef>
          </c:cat>
          <c:val>
            <c:numRef>
              <c:f>Folha1!$C$2</c:f>
              <c:numCache>
                <c:formatCode>General</c:formatCode>
                <c:ptCount val="1"/>
                <c:pt idx="0">
                  <c:v>56</c:v>
                </c:pt>
              </c:numCache>
            </c:numRef>
          </c:val>
          <c:extLst>
            <c:ext xmlns:c16="http://schemas.microsoft.com/office/drawing/2014/chart" uri="{C3380CC4-5D6E-409C-BE32-E72D297353CC}">
              <c16:uniqueId val="{00000001-F4F4-4D78-B754-8D7BD21D5CAC}"/>
            </c:ext>
          </c:extLst>
        </c:ser>
        <c:ser>
          <c:idx val="2"/>
          <c:order val="2"/>
          <c:tx>
            <c:strRef>
              <c:f>Folha1!$D$1</c:f>
              <c:strCache>
                <c:ptCount val="1"/>
                <c:pt idx="0">
                  <c:v>People reached</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1.3 NAME</c:v>
                </c:pt>
              </c:strCache>
            </c:strRef>
          </c:cat>
          <c:val>
            <c:numRef>
              <c:f>Folha1!$D$2</c:f>
              <c:numCache>
                <c:formatCode>General</c:formatCode>
                <c:ptCount val="1"/>
                <c:pt idx="0">
                  <c:v>30</c:v>
                </c:pt>
              </c:numCache>
            </c:numRef>
          </c:val>
          <c:extLst>
            <c:ext xmlns:c16="http://schemas.microsoft.com/office/drawing/2014/chart" uri="{C3380CC4-5D6E-409C-BE32-E72D297353CC}">
              <c16:uniqueId val="{00000002-F4F4-4D78-B754-8D7BD21D5CAC}"/>
            </c:ext>
          </c:extLst>
        </c:ser>
        <c:dLbls>
          <c:showLegendKey val="0"/>
          <c:showVal val="1"/>
          <c:showCatName val="0"/>
          <c:showSerName val="0"/>
          <c:showPercent val="0"/>
          <c:showBubbleSize val="0"/>
        </c:dLbls>
        <c:gapWidth val="150"/>
        <c:overlap val="-25"/>
        <c:axId val="419349992"/>
        <c:axId val="419350776"/>
      </c:barChart>
      <c:catAx>
        <c:axId val="419349992"/>
        <c:scaling>
          <c:orientation val="maxMin"/>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419350776"/>
        <c:crosses val="autoZero"/>
        <c:auto val="1"/>
        <c:lblAlgn val="ctr"/>
        <c:lblOffset val="100"/>
        <c:noMultiLvlLbl val="0"/>
      </c:catAx>
      <c:valAx>
        <c:axId val="419350776"/>
        <c:scaling>
          <c:orientation val="minMax"/>
        </c:scaling>
        <c:delete val="1"/>
        <c:axPos val="t"/>
        <c:numFmt formatCode="General" sourceLinked="1"/>
        <c:majorTickMark val="none"/>
        <c:minorTickMark val="none"/>
        <c:tickLblPos val="none"/>
        <c:crossAx val="419349992"/>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955268889261691"/>
          <c:y val="0"/>
          <c:w val="0.67044731110738864"/>
          <c:h val="1"/>
        </c:manualLayout>
      </c:layout>
      <c:barChart>
        <c:barDir val="bar"/>
        <c:grouping val="clustered"/>
        <c:varyColors val="0"/>
        <c:ser>
          <c:idx val="0"/>
          <c:order val="0"/>
          <c:tx>
            <c:strRef>
              <c:f>Folha1!$B$1</c:f>
              <c:strCache>
                <c:ptCount val="1"/>
                <c:pt idx="0">
                  <c:v>People in need</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1.4 NAME</c:v>
                </c:pt>
              </c:strCache>
            </c:strRef>
          </c:cat>
          <c:val>
            <c:numRef>
              <c:f>Folha1!$B$2</c:f>
              <c:numCache>
                <c:formatCode>General</c:formatCode>
                <c:ptCount val="1"/>
                <c:pt idx="0">
                  <c:v>88</c:v>
                </c:pt>
              </c:numCache>
            </c:numRef>
          </c:val>
          <c:extLst>
            <c:ext xmlns:c16="http://schemas.microsoft.com/office/drawing/2014/chart" uri="{C3380CC4-5D6E-409C-BE32-E72D297353CC}">
              <c16:uniqueId val="{00000000-E496-4408-881D-191C85AA698B}"/>
            </c:ext>
          </c:extLst>
        </c:ser>
        <c:ser>
          <c:idx val="1"/>
          <c:order val="1"/>
          <c:tx>
            <c:strRef>
              <c:f>Folha1!$C$1</c:f>
              <c:strCache>
                <c:ptCount val="1"/>
                <c:pt idx="0">
                  <c:v>People targeted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1.4 NAME</c:v>
                </c:pt>
              </c:strCache>
            </c:strRef>
          </c:cat>
          <c:val>
            <c:numRef>
              <c:f>Folha1!$C$2</c:f>
              <c:numCache>
                <c:formatCode>General</c:formatCode>
                <c:ptCount val="1"/>
                <c:pt idx="0">
                  <c:v>56</c:v>
                </c:pt>
              </c:numCache>
            </c:numRef>
          </c:val>
          <c:extLst>
            <c:ext xmlns:c16="http://schemas.microsoft.com/office/drawing/2014/chart" uri="{C3380CC4-5D6E-409C-BE32-E72D297353CC}">
              <c16:uniqueId val="{00000001-E496-4408-881D-191C85AA698B}"/>
            </c:ext>
          </c:extLst>
        </c:ser>
        <c:ser>
          <c:idx val="2"/>
          <c:order val="2"/>
          <c:tx>
            <c:strRef>
              <c:f>Folha1!$D$1</c:f>
              <c:strCache>
                <c:ptCount val="1"/>
                <c:pt idx="0">
                  <c:v>People reached</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1.4 NAME</c:v>
                </c:pt>
              </c:strCache>
            </c:strRef>
          </c:cat>
          <c:val>
            <c:numRef>
              <c:f>Folha1!$D$2</c:f>
              <c:numCache>
                <c:formatCode>General</c:formatCode>
                <c:ptCount val="1"/>
                <c:pt idx="0">
                  <c:v>30</c:v>
                </c:pt>
              </c:numCache>
            </c:numRef>
          </c:val>
          <c:extLst>
            <c:ext xmlns:c16="http://schemas.microsoft.com/office/drawing/2014/chart" uri="{C3380CC4-5D6E-409C-BE32-E72D297353CC}">
              <c16:uniqueId val="{00000002-E496-4408-881D-191C85AA698B}"/>
            </c:ext>
          </c:extLst>
        </c:ser>
        <c:dLbls>
          <c:showLegendKey val="0"/>
          <c:showVal val="1"/>
          <c:showCatName val="0"/>
          <c:showSerName val="0"/>
          <c:showPercent val="0"/>
          <c:showBubbleSize val="0"/>
        </c:dLbls>
        <c:gapWidth val="150"/>
        <c:overlap val="-25"/>
        <c:axId val="387599360"/>
        <c:axId val="387599752"/>
      </c:barChart>
      <c:catAx>
        <c:axId val="387599360"/>
        <c:scaling>
          <c:orientation val="maxMin"/>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387599752"/>
        <c:crosses val="autoZero"/>
        <c:auto val="1"/>
        <c:lblAlgn val="ctr"/>
        <c:lblOffset val="100"/>
        <c:noMultiLvlLbl val="0"/>
      </c:catAx>
      <c:valAx>
        <c:axId val="387599752"/>
        <c:scaling>
          <c:orientation val="minMax"/>
        </c:scaling>
        <c:delete val="1"/>
        <c:axPos val="t"/>
        <c:numFmt formatCode="General" sourceLinked="1"/>
        <c:majorTickMark val="none"/>
        <c:minorTickMark val="none"/>
        <c:tickLblPos val="none"/>
        <c:crossAx val="387599360"/>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955268889261691"/>
          <c:y val="0"/>
          <c:w val="0.67044731110738864"/>
          <c:h val="1"/>
        </c:manualLayout>
      </c:layout>
      <c:barChart>
        <c:barDir val="bar"/>
        <c:grouping val="clustered"/>
        <c:varyColors val="0"/>
        <c:ser>
          <c:idx val="0"/>
          <c:order val="0"/>
          <c:tx>
            <c:strRef>
              <c:f>Folha1!$B$1</c:f>
              <c:strCache>
                <c:ptCount val="1"/>
                <c:pt idx="0">
                  <c:v>People in need</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1.5 NAME</c:v>
                </c:pt>
              </c:strCache>
            </c:strRef>
          </c:cat>
          <c:val>
            <c:numRef>
              <c:f>Folha1!$B$2</c:f>
              <c:numCache>
                <c:formatCode>General</c:formatCode>
                <c:ptCount val="1"/>
                <c:pt idx="0">
                  <c:v>88</c:v>
                </c:pt>
              </c:numCache>
            </c:numRef>
          </c:val>
          <c:extLst>
            <c:ext xmlns:c16="http://schemas.microsoft.com/office/drawing/2014/chart" uri="{C3380CC4-5D6E-409C-BE32-E72D297353CC}">
              <c16:uniqueId val="{00000000-ECE2-4D2B-89E7-AABA4B27E189}"/>
            </c:ext>
          </c:extLst>
        </c:ser>
        <c:ser>
          <c:idx val="1"/>
          <c:order val="1"/>
          <c:tx>
            <c:strRef>
              <c:f>Folha1!$C$1</c:f>
              <c:strCache>
                <c:ptCount val="1"/>
                <c:pt idx="0">
                  <c:v>People targeted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1.5 NAME</c:v>
                </c:pt>
              </c:strCache>
            </c:strRef>
          </c:cat>
          <c:val>
            <c:numRef>
              <c:f>Folha1!$C$2</c:f>
              <c:numCache>
                <c:formatCode>General</c:formatCode>
                <c:ptCount val="1"/>
                <c:pt idx="0">
                  <c:v>56</c:v>
                </c:pt>
              </c:numCache>
            </c:numRef>
          </c:val>
          <c:extLst>
            <c:ext xmlns:c16="http://schemas.microsoft.com/office/drawing/2014/chart" uri="{C3380CC4-5D6E-409C-BE32-E72D297353CC}">
              <c16:uniqueId val="{00000001-ECE2-4D2B-89E7-AABA4B27E189}"/>
            </c:ext>
          </c:extLst>
        </c:ser>
        <c:ser>
          <c:idx val="2"/>
          <c:order val="2"/>
          <c:tx>
            <c:strRef>
              <c:f>Folha1!$D$1</c:f>
              <c:strCache>
                <c:ptCount val="1"/>
                <c:pt idx="0">
                  <c:v>People reached</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1.5 NAME</c:v>
                </c:pt>
              </c:strCache>
            </c:strRef>
          </c:cat>
          <c:val>
            <c:numRef>
              <c:f>Folha1!$D$2</c:f>
              <c:numCache>
                <c:formatCode>General</c:formatCode>
                <c:ptCount val="1"/>
                <c:pt idx="0">
                  <c:v>30</c:v>
                </c:pt>
              </c:numCache>
            </c:numRef>
          </c:val>
          <c:extLst>
            <c:ext xmlns:c16="http://schemas.microsoft.com/office/drawing/2014/chart" uri="{C3380CC4-5D6E-409C-BE32-E72D297353CC}">
              <c16:uniqueId val="{00000002-ECE2-4D2B-89E7-AABA4B27E189}"/>
            </c:ext>
          </c:extLst>
        </c:ser>
        <c:dLbls>
          <c:showLegendKey val="0"/>
          <c:showVal val="1"/>
          <c:showCatName val="0"/>
          <c:showSerName val="0"/>
          <c:showPercent val="0"/>
          <c:showBubbleSize val="0"/>
        </c:dLbls>
        <c:gapWidth val="150"/>
        <c:overlap val="-25"/>
        <c:axId val="184134376"/>
        <c:axId val="568155664"/>
      </c:barChart>
      <c:catAx>
        <c:axId val="184134376"/>
        <c:scaling>
          <c:orientation val="maxMin"/>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568155664"/>
        <c:crosses val="autoZero"/>
        <c:auto val="1"/>
        <c:lblAlgn val="ctr"/>
        <c:lblOffset val="100"/>
        <c:noMultiLvlLbl val="0"/>
      </c:catAx>
      <c:valAx>
        <c:axId val="568155664"/>
        <c:scaling>
          <c:orientation val="minMax"/>
        </c:scaling>
        <c:delete val="1"/>
        <c:axPos val="t"/>
        <c:numFmt formatCode="General" sourceLinked="1"/>
        <c:majorTickMark val="none"/>
        <c:minorTickMark val="none"/>
        <c:tickLblPos val="none"/>
        <c:crossAx val="184134376"/>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955268889261691"/>
          <c:y val="0"/>
          <c:w val="0.67044731110738864"/>
          <c:h val="1"/>
        </c:manualLayout>
      </c:layout>
      <c:barChart>
        <c:barDir val="bar"/>
        <c:grouping val="clustered"/>
        <c:varyColors val="0"/>
        <c:ser>
          <c:idx val="0"/>
          <c:order val="0"/>
          <c:tx>
            <c:strRef>
              <c:f>Folha1!$B$1</c:f>
              <c:strCache>
                <c:ptCount val="1"/>
                <c:pt idx="0">
                  <c:v>People in need</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1.6 NAME</c:v>
                </c:pt>
              </c:strCache>
            </c:strRef>
          </c:cat>
          <c:val>
            <c:numRef>
              <c:f>Folha1!$B$2</c:f>
              <c:numCache>
                <c:formatCode>General</c:formatCode>
                <c:ptCount val="1"/>
                <c:pt idx="0">
                  <c:v>88</c:v>
                </c:pt>
              </c:numCache>
            </c:numRef>
          </c:val>
          <c:extLst>
            <c:ext xmlns:c16="http://schemas.microsoft.com/office/drawing/2014/chart" uri="{C3380CC4-5D6E-409C-BE32-E72D297353CC}">
              <c16:uniqueId val="{00000000-4C9C-457B-814A-44BEBCFF24A3}"/>
            </c:ext>
          </c:extLst>
        </c:ser>
        <c:ser>
          <c:idx val="1"/>
          <c:order val="1"/>
          <c:tx>
            <c:strRef>
              <c:f>Folha1!$C$1</c:f>
              <c:strCache>
                <c:ptCount val="1"/>
                <c:pt idx="0">
                  <c:v>People targeted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1.6 NAME</c:v>
                </c:pt>
              </c:strCache>
            </c:strRef>
          </c:cat>
          <c:val>
            <c:numRef>
              <c:f>Folha1!$C$2</c:f>
              <c:numCache>
                <c:formatCode>General</c:formatCode>
                <c:ptCount val="1"/>
                <c:pt idx="0">
                  <c:v>56</c:v>
                </c:pt>
              </c:numCache>
            </c:numRef>
          </c:val>
          <c:extLst>
            <c:ext xmlns:c16="http://schemas.microsoft.com/office/drawing/2014/chart" uri="{C3380CC4-5D6E-409C-BE32-E72D297353CC}">
              <c16:uniqueId val="{00000001-4C9C-457B-814A-44BEBCFF24A3}"/>
            </c:ext>
          </c:extLst>
        </c:ser>
        <c:ser>
          <c:idx val="2"/>
          <c:order val="2"/>
          <c:tx>
            <c:strRef>
              <c:f>Folha1!$D$1</c:f>
              <c:strCache>
                <c:ptCount val="1"/>
                <c:pt idx="0">
                  <c:v>People reached</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1.6 NAME</c:v>
                </c:pt>
              </c:strCache>
            </c:strRef>
          </c:cat>
          <c:val>
            <c:numRef>
              <c:f>Folha1!$D$2</c:f>
              <c:numCache>
                <c:formatCode>General</c:formatCode>
                <c:ptCount val="1"/>
                <c:pt idx="0">
                  <c:v>30</c:v>
                </c:pt>
              </c:numCache>
            </c:numRef>
          </c:val>
          <c:extLst>
            <c:ext xmlns:c16="http://schemas.microsoft.com/office/drawing/2014/chart" uri="{C3380CC4-5D6E-409C-BE32-E72D297353CC}">
              <c16:uniqueId val="{00000002-4C9C-457B-814A-44BEBCFF24A3}"/>
            </c:ext>
          </c:extLst>
        </c:ser>
        <c:dLbls>
          <c:showLegendKey val="0"/>
          <c:showVal val="1"/>
          <c:showCatName val="0"/>
          <c:showSerName val="0"/>
          <c:showPercent val="0"/>
          <c:showBubbleSize val="0"/>
        </c:dLbls>
        <c:gapWidth val="150"/>
        <c:overlap val="-25"/>
        <c:axId val="568156448"/>
        <c:axId val="568157232"/>
      </c:barChart>
      <c:catAx>
        <c:axId val="568156448"/>
        <c:scaling>
          <c:orientation val="maxMin"/>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568157232"/>
        <c:crosses val="autoZero"/>
        <c:auto val="1"/>
        <c:lblAlgn val="ctr"/>
        <c:lblOffset val="100"/>
        <c:noMultiLvlLbl val="0"/>
      </c:catAx>
      <c:valAx>
        <c:axId val="568157232"/>
        <c:scaling>
          <c:orientation val="minMax"/>
        </c:scaling>
        <c:delete val="1"/>
        <c:axPos val="t"/>
        <c:numFmt formatCode="General" sourceLinked="1"/>
        <c:majorTickMark val="none"/>
        <c:minorTickMark val="none"/>
        <c:tickLblPos val="none"/>
        <c:crossAx val="568156448"/>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955268889261691"/>
          <c:y val="0"/>
          <c:w val="0.67044731110738864"/>
          <c:h val="1"/>
        </c:manualLayout>
      </c:layout>
      <c:barChart>
        <c:barDir val="bar"/>
        <c:grouping val="clustered"/>
        <c:varyColors val="0"/>
        <c:ser>
          <c:idx val="0"/>
          <c:order val="0"/>
          <c:tx>
            <c:strRef>
              <c:f>Folha1!$B$1</c:f>
              <c:strCache>
                <c:ptCount val="1"/>
                <c:pt idx="0">
                  <c:v>People in need</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1.7 NAME</c:v>
                </c:pt>
              </c:strCache>
            </c:strRef>
          </c:cat>
          <c:val>
            <c:numRef>
              <c:f>Folha1!$B$2</c:f>
              <c:numCache>
                <c:formatCode>General</c:formatCode>
                <c:ptCount val="1"/>
                <c:pt idx="0">
                  <c:v>88</c:v>
                </c:pt>
              </c:numCache>
            </c:numRef>
          </c:val>
          <c:extLst>
            <c:ext xmlns:c16="http://schemas.microsoft.com/office/drawing/2014/chart" uri="{C3380CC4-5D6E-409C-BE32-E72D297353CC}">
              <c16:uniqueId val="{00000000-5C4B-445A-992A-4F7D6E55B440}"/>
            </c:ext>
          </c:extLst>
        </c:ser>
        <c:ser>
          <c:idx val="1"/>
          <c:order val="1"/>
          <c:tx>
            <c:strRef>
              <c:f>Folha1!$C$1</c:f>
              <c:strCache>
                <c:ptCount val="1"/>
                <c:pt idx="0">
                  <c:v>People targeted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1.7 NAME</c:v>
                </c:pt>
              </c:strCache>
            </c:strRef>
          </c:cat>
          <c:val>
            <c:numRef>
              <c:f>Folha1!$C$2</c:f>
              <c:numCache>
                <c:formatCode>General</c:formatCode>
                <c:ptCount val="1"/>
                <c:pt idx="0">
                  <c:v>56</c:v>
                </c:pt>
              </c:numCache>
            </c:numRef>
          </c:val>
          <c:extLst>
            <c:ext xmlns:c16="http://schemas.microsoft.com/office/drawing/2014/chart" uri="{C3380CC4-5D6E-409C-BE32-E72D297353CC}">
              <c16:uniqueId val="{00000001-5C4B-445A-992A-4F7D6E55B440}"/>
            </c:ext>
          </c:extLst>
        </c:ser>
        <c:ser>
          <c:idx val="2"/>
          <c:order val="2"/>
          <c:tx>
            <c:strRef>
              <c:f>Folha1!$D$1</c:f>
              <c:strCache>
                <c:ptCount val="1"/>
                <c:pt idx="0">
                  <c:v>People reached</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1.7 NAME</c:v>
                </c:pt>
              </c:strCache>
            </c:strRef>
          </c:cat>
          <c:val>
            <c:numRef>
              <c:f>Folha1!$D$2</c:f>
              <c:numCache>
                <c:formatCode>General</c:formatCode>
                <c:ptCount val="1"/>
                <c:pt idx="0">
                  <c:v>30</c:v>
                </c:pt>
              </c:numCache>
            </c:numRef>
          </c:val>
          <c:extLst>
            <c:ext xmlns:c16="http://schemas.microsoft.com/office/drawing/2014/chart" uri="{C3380CC4-5D6E-409C-BE32-E72D297353CC}">
              <c16:uniqueId val="{00000002-5C4B-445A-992A-4F7D6E55B440}"/>
            </c:ext>
          </c:extLst>
        </c:ser>
        <c:dLbls>
          <c:showLegendKey val="0"/>
          <c:showVal val="1"/>
          <c:showCatName val="0"/>
          <c:showSerName val="0"/>
          <c:showPercent val="0"/>
          <c:showBubbleSize val="0"/>
        </c:dLbls>
        <c:gapWidth val="150"/>
        <c:overlap val="-25"/>
        <c:axId val="568159584"/>
        <c:axId val="568154880"/>
      </c:barChart>
      <c:catAx>
        <c:axId val="568159584"/>
        <c:scaling>
          <c:orientation val="maxMin"/>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568154880"/>
        <c:crosses val="autoZero"/>
        <c:auto val="1"/>
        <c:lblAlgn val="ctr"/>
        <c:lblOffset val="100"/>
        <c:noMultiLvlLbl val="0"/>
      </c:catAx>
      <c:valAx>
        <c:axId val="568154880"/>
        <c:scaling>
          <c:orientation val="minMax"/>
        </c:scaling>
        <c:delete val="1"/>
        <c:axPos val="t"/>
        <c:numFmt formatCode="General" sourceLinked="1"/>
        <c:majorTickMark val="none"/>
        <c:minorTickMark val="none"/>
        <c:tickLblPos val="none"/>
        <c:crossAx val="568159584"/>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955268889261691"/>
          <c:y val="0"/>
          <c:w val="0.67044731110738864"/>
          <c:h val="1"/>
        </c:manualLayout>
      </c:layout>
      <c:barChart>
        <c:barDir val="bar"/>
        <c:grouping val="clustered"/>
        <c:varyColors val="0"/>
        <c:ser>
          <c:idx val="0"/>
          <c:order val="0"/>
          <c:tx>
            <c:strRef>
              <c:f>Folha1!$B$1</c:f>
              <c:strCache>
                <c:ptCount val="1"/>
                <c:pt idx="0">
                  <c:v>People in need</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1.4 NAME</c:v>
                </c:pt>
              </c:strCache>
            </c:strRef>
          </c:cat>
          <c:val>
            <c:numRef>
              <c:f>Folha1!$B$2</c:f>
              <c:numCache>
                <c:formatCode>General</c:formatCode>
                <c:ptCount val="1"/>
                <c:pt idx="0">
                  <c:v>88</c:v>
                </c:pt>
              </c:numCache>
            </c:numRef>
          </c:val>
          <c:extLst>
            <c:ext xmlns:c16="http://schemas.microsoft.com/office/drawing/2014/chart" uri="{C3380CC4-5D6E-409C-BE32-E72D297353CC}">
              <c16:uniqueId val="{00000000-AAC2-4309-AE7C-ACB9C4AB779E}"/>
            </c:ext>
          </c:extLst>
        </c:ser>
        <c:ser>
          <c:idx val="1"/>
          <c:order val="1"/>
          <c:tx>
            <c:strRef>
              <c:f>Folha1!$C$1</c:f>
              <c:strCache>
                <c:ptCount val="1"/>
                <c:pt idx="0">
                  <c:v>People targeted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1.4 NAME</c:v>
                </c:pt>
              </c:strCache>
            </c:strRef>
          </c:cat>
          <c:val>
            <c:numRef>
              <c:f>Folha1!$C$2</c:f>
              <c:numCache>
                <c:formatCode>General</c:formatCode>
                <c:ptCount val="1"/>
                <c:pt idx="0">
                  <c:v>56</c:v>
                </c:pt>
              </c:numCache>
            </c:numRef>
          </c:val>
          <c:extLst>
            <c:ext xmlns:c16="http://schemas.microsoft.com/office/drawing/2014/chart" uri="{C3380CC4-5D6E-409C-BE32-E72D297353CC}">
              <c16:uniqueId val="{00000001-AAC2-4309-AE7C-ACB9C4AB779E}"/>
            </c:ext>
          </c:extLst>
        </c:ser>
        <c:ser>
          <c:idx val="2"/>
          <c:order val="2"/>
          <c:tx>
            <c:strRef>
              <c:f>Folha1!$D$1</c:f>
              <c:strCache>
                <c:ptCount val="1"/>
                <c:pt idx="0">
                  <c:v>People reached</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Folha1!$A$2</c:f>
              <c:strCache>
                <c:ptCount val="1"/>
                <c:pt idx="0">
                  <c:v>ACTIVITY 1.4 NAME</c:v>
                </c:pt>
              </c:strCache>
            </c:strRef>
          </c:cat>
          <c:val>
            <c:numRef>
              <c:f>Folha1!$D$2</c:f>
              <c:numCache>
                <c:formatCode>General</c:formatCode>
                <c:ptCount val="1"/>
                <c:pt idx="0">
                  <c:v>30</c:v>
                </c:pt>
              </c:numCache>
            </c:numRef>
          </c:val>
          <c:extLst>
            <c:ext xmlns:c16="http://schemas.microsoft.com/office/drawing/2014/chart" uri="{C3380CC4-5D6E-409C-BE32-E72D297353CC}">
              <c16:uniqueId val="{00000002-AAC2-4309-AE7C-ACB9C4AB779E}"/>
            </c:ext>
          </c:extLst>
        </c:ser>
        <c:dLbls>
          <c:showLegendKey val="0"/>
          <c:showVal val="1"/>
          <c:showCatName val="0"/>
          <c:showSerName val="0"/>
          <c:showPercent val="0"/>
          <c:showBubbleSize val="0"/>
        </c:dLbls>
        <c:gapWidth val="150"/>
        <c:overlap val="-25"/>
        <c:axId val="387599360"/>
        <c:axId val="387599752"/>
      </c:barChart>
      <c:catAx>
        <c:axId val="387599360"/>
        <c:scaling>
          <c:orientation val="maxMin"/>
        </c:scaling>
        <c:delete val="0"/>
        <c:axPos val="l"/>
        <c:numFmt formatCode="General" sourceLinked="0"/>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600" b="1" i="0" u="none" strike="noStrike" kern="1200" baseline="0">
                <a:solidFill>
                  <a:schemeClr val="tx1"/>
                </a:solidFill>
                <a:latin typeface="+mn-lt"/>
                <a:ea typeface="+mn-ea"/>
                <a:cs typeface="+mn-cs"/>
              </a:defRPr>
            </a:pPr>
            <a:endParaRPr lang="en-US"/>
          </a:p>
        </c:txPr>
        <c:crossAx val="387599752"/>
        <c:crosses val="autoZero"/>
        <c:auto val="1"/>
        <c:lblAlgn val="ctr"/>
        <c:lblOffset val="100"/>
        <c:noMultiLvlLbl val="0"/>
      </c:catAx>
      <c:valAx>
        <c:axId val="387599752"/>
        <c:scaling>
          <c:orientation val="minMax"/>
        </c:scaling>
        <c:delete val="1"/>
        <c:axPos val="t"/>
        <c:numFmt formatCode="General" sourceLinked="1"/>
        <c:majorTickMark val="none"/>
        <c:minorTickMark val="none"/>
        <c:tickLblPos val="none"/>
        <c:crossAx val="387599360"/>
        <c:crosses val="autoZero"/>
        <c:crossBetween val="between"/>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8011D-899F-48F8-95FE-EA45C18DE61C}" type="datetimeFigureOut">
              <a:rPr lang="fr-CA" smtClean="0"/>
              <a:t>2021-12-07</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EE1DC-252E-4BEA-A33B-45F1F0D8746D}" type="slidenum">
              <a:rPr lang="fr-CA" smtClean="0"/>
              <a:t>‹#›</a:t>
            </a:fld>
            <a:endParaRPr lang="fr-CA"/>
          </a:p>
        </p:txBody>
      </p:sp>
    </p:spTree>
    <p:extLst>
      <p:ext uri="{BB962C8B-B14F-4D97-AF65-F5344CB8AC3E}">
        <p14:creationId xmlns:p14="http://schemas.microsoft.com/office/powerpoint/2010/main" val="295737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2</a:t>
            </a:fld>
            <a:endParaRPr lang="fr-CA"/>
          </a:p>
        </p:txBody>
      </p:sp>
    </p:spTree>
    <p:extLst>
      <p:ext uri="{BB962C8B-B14F-4D97-AF65-F5344CB8AC3E}">
        <p14:creationId xmlns:p14="http://schemas.microsoft.com/office/powerpoint/2010/main" val="334001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11</a:t>
            </a:fld>
            <a:endParaRPr lang="fr-CA"/>
          </a:p>
        </p:txBody>
      </p:sp>
    </p:spTree>
    <p:extLst>
      <p:ext uri="{BB962C8B-B14F-4D97-AF65-F5344CB8AC3E}">
        <p14:creationId xmlns:p14="http://schemas.microsoft.com/office/powerpoint/2010/main" val="355033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12</a:t>
            </a:fld>
            <a:endParaRPr lang="fr-CA"/>
          </a:p>
        </p:txBody>
      </p:sp>
    </p:spTree>
    <p:extLst>
      <p:ext uri="{BB962C8B-B14F-4D97-AF65-F5344CB8AC3E}">
        <p14:creationId xmlns:p14="http://schemas.microsoft.com/office/powerpoint/2010/main" val="270599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13</a:t>
            </a:fld>
            <a:endParaRPr lang="fr-CA"/>
          </a:p>
        </p:txBody>
      </p:sp>
    </p:spTree>
    <p:extLst>
      <p:ext uri="{BB962C8B-B14F-4D97-AF65-F5344CB8AC3E}">
        <p14:creationId xmlns:p14="http://schemas.microsoft.com/office/powerpoint/2010/main" val="2276566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167CD673-109D-4CC5-A640-958099064972}" type="slidenum">
              <a:rPr lang="fr-FR" smtClean="0"/>
              <a:t>14</a:t>
            </a:fld>
            <a:endParaRPr lang="fr-FR"/>
          </a:p>
        </p:txBody>
      </p:sp>
    </p:spTree>
    <p:extLst>
      <p:ext uri="{BB962C8B-B14F-4D97-AF65-F5344CB8AC3E}">
        <p14:creationId xmlns:p14="http://schemas.microsoft.com/office/powerpoint/2010/main" val="790844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15</a:t>
            </a:fld>
            <a:endParaRPr lang="fr-CA"/>
          </a:p>
        </p:txBody>
      </p:sp>
    </p:spTree>
    <p:extLst>
      <p:ext uri="{BB962C8B-B14F-4D97-AF65-F5344CB8AC3E}">
        <p14:creationId xmlns:p14="http://schemas.microsoft.com/office/powerpoint/2010/main" val="176124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16</a:t>
            </a:fld>
            <a:endParaRPr lang="fr-CA"/>
          </a:p>
        </p:txBody>
      </p:sp>
    </p:spTree>
    <p:extLst>
      <p:ext uri="{BB962C8B-B14F-4D97-AF65-F5344CB8AC3E}">
        <p14:creationId xmlns:p14="http://schemas.microsoft.com/office/powerpoint/2010/main" val="2718221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17</a:t>
            </a:fld>
            <a:endParaRPr lang="fr-CA"/>
          </a:p>
        </p:txBody>
      </p:sp>
    </p:spTree>
    <p:extLst>
      <p:ext uri="{BB962C8B-B14F-4D97-AF65-F5344CB8AC3E}">
        <p14:creationId xmlns:p14="http://schemas.microsoft.com/office/powerpoint/2010/main" val="1077867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18</a:t>
            </a:fld>
            <a:endParaRPr lang="fr-CA"/>
          </a:p>
        </p:txBody>
      </p:sp>
    </p:spTree>
    <p:extLst>
      <p:ext uri="{BB962C8B-B14F-4D97-AF65-F5344CB8AC3E}">
        <p14:creationId xmlns:p14="http://schemas.microsoft.com/office/powerpoint/2010/main" val="902306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19</a:t>
            </a:fld>
            <a:endParaRPr lang="fr-CA"/>
          </a:p>
        </p:txBody>
      </p:sp>
    </p:spTree>
    <p:extLst>
      <p:ext uri="{BB962C8B-B14F-4D97-AF65-F5344CB8AC3E}">
        <p14:creationId xmlns:p14="http://schemas.microsoft.com/office/powerpoint/2010/main" val="422300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20</a:t>
            </a:fld>
            <a:endParaRPr lang="fr-CA"/>
          </a:p>
        </p:txBody>
      </p:sp>
    </p:spTree>
    <p:extLst>
      <p:ext uri="{BB962C8B-B14F-4D97-AF65-F5344CB8AC3E}">
        <p14:creationId xmlns:p14="http://schemas.microsoft.com/office/powerpoint/2010/main" val="260074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3</a:t>
            </a:fld>
            <a:endParaRPr lang="fr-CA"/>
          </a:p>
        </p:txBody>
      </p:sp>
    </p:spTree>
    <p:extLst>
      <p:ext uri="{BB962C8B-B14F-4D97-AF65-F5344CB8AC3E}">
        <p14:creationId xmlns:p14="http://schemas.microsoft.com/office/powerpoint/2010/main" val="1959927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21</a:t>
            </a:fld>
            <a:endParaRPr lang="fr-CA"/>
          </a:p>
        </p:txBody>
      </p:sp>
    </p:spTree>
    <p:extLst>
      <p:ext uri="{BB962C8B-B14F-4D97-AF65-F5344CB8AC3E}">
        <p14:creationId xmlns:p14="http://schemas.microsoft.com/office/powerpoint/2010/main" val="438672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Awareness session </a:t>
            </a:r>
          </a:p>
          <a:p>
            <a:r>
              <a:rPr lang="en-US"/>
              <a:t>it's for countries without IM but will be good for NCC</a:t>
            </a:r>
          </a:p>
        </p:txBody>
      </p:sp>
      <p:sp>
        <p:nvSpPr>
          <p:cNvPr id="4" name="Slide Number Placeholder 3"/>
          <p:cNvSpPr>
            <a:spLocks noGrp="1"/>
          </p:cNvSpPr>
          <p:nvPr>
            <p:ph type="sldNum" sz="quarter" idx="5"/>
          </p:nvPr>
        </p:nvSpPr>
        <p:spPr/>
        <p:txBody>
          <a:bodyPr/>
          <a:lstStyle/>
          <a:p>
            <a:fld id="{A5CEE1DC-252E-4BEA-A33B-45F1F0D8746D}" type="slidenum">
              <a:rPr lang="fr-CA" smtClean="0"/>
              <a:t>22</a:t>
            </a:fld>
            <a:endParaRPr lang="fr-CA"/>
          </a:p>
        </p:txBody>
      </p:sp>
    </p:spTree>
    <p:extLst>
      <p:ext uri="{BB962C8B-B14F-4D97-AF65-F5344CB8AC3E}">
        <p14:creationId xmlns:p14="http://schemas.microsoft.com/office/powerpoint/2010/main" val="401486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4</a:t>
            </a:fld>
            <a:endParaRPr lang="fr-CA"/>
          </a:p>
        </p:txBody>
      </p:sp>
    </p:spTree>
    <p:extLst>
      <p:ext uri="{BB962C8B-B14F-4D97-AF65-F5344CB8AC3E}">
        <p14:creationId xmlns:p14="http://schemas.microsoft.com/office/powerpoint/2010/main" val="286199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5</a:t>
            </a:fld>
            <a:endParaRPr lang="fr-CA"/>
          </a:p>
        </p:txBody>
      </p:sp>
    </p:spTree>
    <p:extLst>
      <p:ext uri="{BB962C8B-B14F-4D97-AF65-F5344CB8AC3E}">
        <p14:creationId xmlns:p14="http://schemas.microsoft.com/office/powerpoint/2010/main" val="314490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6</a:t>
            </a:fld>
            <a:endParaRPr lang="fr-CA"/>
          </a:p>
        </p:txBody>
      </p:sp>
    </p:spTree>
    <p:extLst>
      <p:ext uri="{BB962C8B-B14F-4D97-AF65-F5344CB8AC3E}">
        <p14:creationId xmlns:p14="http://schemas.microsoft.com/office/powerpoint/2010/main" val="340538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7</a:t>
            </a:fld>
            <a:endParaRPr lang="fr-CA"/>
          </a:p>
        </p:txBody>
      </p:sp>
    </p:spTree>
    <p:extLst>
      <p:ext uri="{BB962C8B-B14F-4D97-AF65-F5344CB8AC3E}">
        <p14:creationId xmlns:p14="http://schemas.microsoft.com/office/powerpoint/2010/main" val="205415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8</a:t>
            </a:fld>
            <a:endParaRPr lang="fr-CA"/>
          </a:p>
        </p:txBody>
      </p:sp>
    </p:spTree>
    <p:extLst>
      <p:ext uri="{BB962C8B-B14F-4D97-AF65-F5344CB8AC3E}">
        <p14:creationId xmlns:p14="http://schemas.microsoft.com/office/powerpoint/2010/main" val="194558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9</a:t>
            </a:fld>
            <a:endParaRPr lang="fr-CA"/>
          </a:p>
        </p:txBody>
      </p:sp>
    </p:spTree>
    <p:extLst>
      <p:ext uri="{BB962C8B-B14F-4D97-AF65-F5344CB8AC3E}">
        <p14:creationId xmlns:p14="http://schemas.microsoft.com/office/powerpoint/2010/main" val="192382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EE1DC-252E-4BEA-A33B-45F1F0D8746D}" type="slidenum">
              <a:rPr lang="fr-CA" smtClean="0"/>
              <a:t>10</a:t>
            </a:fld>
            <a:endParaRPr lang="fr-CA"/>
          </a:p>
        </p:txBody>
      </p:sp>
    </p:spTree>
    <p:extLst>
      <p:ext uri="{BB962C8B-B14F-4D97-AF65-F5344CB8AC3E}">
        <p14:creationId xmlns:p14="http://schemas.microsoft.com/office/powerpoint/2010/main" val="424524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1E57-3818-4F60-8DEF-24CB15FEE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A"/>
          </a:p>
        </p:txBody>
      </p:sp>
      <p:sp>
        <p:nvSpPr>
          <p:cNvPr id="3" name="Subtitle 2">
            <a:extLst>
              <a:ext uri="{FF2B5EF4-FFF2-40B4-BE49-F238E27FC236}">
                <a16:creationId xmlns:a16="http://schemas.microsoft.com/office/drawing/2014/main" id="{20C17529-F883-4B9E-B054-AE26B73E8F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95E878E2-D390-4C87-A6AB-268B176449C9}"/>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5" name="Footer Placeholder 4">
            <a:extLst>
              <a:ext uri="{FF2B5EF4-FFF2-40B4-BE49-F238E27FC236}">
                <a16:creationId xmlns:a16="http://schemas.microsoft.com/office/drawing/2014/main" id="{67FD0731-99B0-4AC3-9731-3A306DDCB764}"/>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B842B061-B8FD-4E2F-B7D3-F13220EE91E8}"/>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1087415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FCEF-2800-4675-8CAD-7C7D898A8187}"/>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36C4C0D3-8393-4F90-A3F1-C146480B0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48842722-D4FA-4425-BD92-3C33BE6A11C7}"/>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5" name="Footer Placeholder 4">
            <a:extLst>
              <a:ext uri="{FF2B5EF4-FFF2-40B4-BE49-F238E27FC236}">
                <a16:creationId xmlns:a16="http://schemas.microsoft.com/office/drawing/2014/main" id="{17891026-53AB-472D-B3C7-6F4D34727EFB}"/>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9C631EA0-D62F-4F0B-ADB0-F78D9FACCE35}"/>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254988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9C6E2-D4EB-42EC-B20F-88E00B0D8B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4F01C736-EE2E-4418-96D0-0E8D9890D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ADB02D09-9AD6-408D-A446-7121C9E4CE8A}"/>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5" name="Footer Placeholder 4">
            <a:extLst>
              <a:ext uri="{FF2B5EF4-FFF2-40B4-BE49-F238E27FC236}">
                <a16:creationId xmlns:a16="http://schemas.microsoft.com/office/drawing/2014/main" id="{EDD29729-5C15-4907-A7DC-E53600A09392}"/>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085A5039-A5BF-4D34-8352-8874F36991CE}"/>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87197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48734-182E-4912-A783-D329DD35DF29}"/>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E2D7FA3F-298E-4306-A693-6593D7EB3A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0276F695-BA97-46D7-843A-CA5CBD7C3ED5}"/>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5" name="Footer Placeholder 4">
            <a:extLst>
              <a:ext uri="{FF2B5EF4-FFF2-40B4-BE49-F238E27FC236}">
                <a16:creationId xmlns:a16="http://schemas.microsoft.com/office/drawing/2014/main" id="{D1D1614D-CA19-4A67-AF20-E514A6851086}"/>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0F309101-1013-40A0-8597-657CB02EFE30}"/>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252096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3BFB-6734-48A9-9A90-9FD3F60B2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8D4A2F25-24E2-48C1-817F-167D5BB892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B06381-A51E-4C2D-9ABF-06DB146B8C4F}"/>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5" name="Footer Placeholder 4">
            <a:extLst>
              <a:ext uri="{FF2B5EF4-FFF2-40B4-BE49-F238E27FC236}">
                <a16:creationId xmlns:a16="http://schemas.microsoft.com/office/drawing/2014/main" id="{5F228066-E370-402C-8C06-F775BD2ABE60}"/>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A8CC0115-72EE-4F9B-B2B9-9F2BC7CC1E6D}"/>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351693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FE0B4-9B70-46E5-8FA6-5354F4AAD99B}"/>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46F30485-D414-40EA-9AA7-1CCBD8A0DC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3F5A0FED-D0E9-4E77-9710-98D9A4CBAA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15F8E4DB-6A4F-4134-8883-CBADBD0E4062}"/>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6" name="Footer Placeholder 5">
            <a:extLst>
              <a:ext uri="{FF2B5EF4-FFF2-40B4-BE49-F238E27FC236}">
                <a16:creationId xmlns:a16="http://schemas.microsoft.com/office/drawing/2014/main" id="{D2A349FE-464E-40AA-847B-2EBAABCF7F55}"/>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CFDDE623-302F-4293-A2EF-245C28F5303B}"/>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408033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78D8-E311-49B3-BC1D-BCFB83FAB920}"/>
              </a:ext>
            </a:extLst>
          </p:cNvPr>
          <p:cNvSpPr>
            <a:spLocks noGrp="1"/>
          </p:cNvSpPr>
          <p:nvPr>
            <p:ph type="title"/>
          </p:nvPr>
        </p:nvSpPr>
        <p:spPr>
          <a:xfrm>
            <a:off x="839788" y="365125"/>
            <a:ext cx="105156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8750324F-F357-4E48-9899-4457D3952B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76DD93-9B88-4671-925B-DDCDCC54AA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BCE66EC1-074C-4569-BCD5-CB2297113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F8FE6-CCD3-404C-8830-B70D450CF4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5DE84476-5022-47D6-A8E0-BCEF0E9B6232}"/>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8" name="Footer Placeholder 7">
            <a:extLst>
              <a:ext uri="{FF2B5EF4-FFF2-40B4-BE49-F238E27FC236}">
                <a16:creationId xmlns:a16="http://schemas.microsoft.com/office/drawing/2014/main" id="{CD316B59-EAA9-47BB-84F0-6AE6A8734F7B}"/>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73B653CB-43C1-4267-B2A9-D6E9FB7A5688}"/>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6835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3040-6866-4010-ACBD-A669BBEEAFAE}"/>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B2EC3D25-D3CE-4CC1-849E-82CDBD6766B8}"/>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4" name="Footer Placeholder 3">
            <a:extLst>
              <a:ext uri="{FF2B5EF4-FFF2-40B4-BE49-F238E27FC236}">
                <a16:creationId xmlns:a16="http://schemas.microsoft.com/office/drawing/2014/main" id="{B935CFE4-65BF-43A2-B414-4ED2B690AE03}"/>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94D64AE3-1147-4871-8A01-3B87294FE5B1}"/>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12497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9CAE4-C998-45AB-8A47-AA5E4939F214}"/>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3" name="Footer Placeholder 2">
            <a:extLst>
              <a:ext uri="{FF2B5EF4-FFF2-40B4-BE49-F238E27FC236}">
                <a16:creationId xmlns:a16="http://schemas.microsoft.com/office/drawing/2014/main" id="{F53920AB-EA5A-46D5-95D2-A460DD2E752A}"/>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4E4291C2-28B5-4399-AFFA-79DCCD8425C5}"/>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344675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E646-8163-4BC0-89FF-530B9893D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235AAD5C-C147-468E-9AA3-FF2264364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B4EAA516-DB45-4244-A1AF-D51756390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06B7FA-F17C-4603-A5E4-EFCF5E43AF39}"/>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6" name="Footer Placeholder 5">
            <a:extLst>
              <a:ext uri="{FF2B5EF4-FFF2-40B4-BE49-F238E27FC236}">
                <a16:creationId xmlns:a16="http://schemas.microsoft.com/office/drawing/2014/main" id="{991C32E3-9BD3-486F-90B9-4A9108D27D8D}"/>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6E4228A7-ECF0-46A5-A132-9079BCC09813}"/>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34237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CB8E-3BDA-40C3-8C37-02BC3A6ED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B882D1B2-A09A-4CFD-8B14-7B8B0552F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Text Placeholder 3">
            <a:extLst>
              <a:ext uri="{FF2B5EF4-FFF2-40B4-BE49-F238E27FC236}">
                <a16:creationId xmlns:a16="http://schemas.microsoft.com/office/drawing/2014/main" id="{5AD5D247-8918-419F-B5A3-2CD8FDD3B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19FD2-72B8-476D-A754-57EA1C9C9B13}"/>
              </a:ext>
            </a:extLst>
          </p:cNvPr>
          <p:cNvSpPr>
            <a:spLocks noGrp="1"/>
          </p:cNvSpPr>
          <p:nvPr>
            <p:ph type="dt" sz="half" idx="10"/>
          </p:nvPr>
        </p:nvSpPr>
        <p:spPr/>
        <p:txBody>
          <a:bodyPr/>
          <a:lstStyle/>
          <a:p>
            <a:fld id="{E8430EBF-EA73-41DD-A7AF-187E36F96A07}" type="datetimeFigureOut">
              <a:rPr lang="fr-CA" smtClean="0"/>
              <a:t>2021-12-07</a:t>
            </a:fld>
            <a:endParaRPr lang="fr-CA"/>
          </a:p>
        </p:txBody>
      </p:sp>
      <p:sp>
        <p:nvSpPr>
          <p:cNvPr id="6" name="Footer Placeholder 5">
            <a:extLst>
              <a:ext uri="{FF2B5EF4-FFF2-40B4-BE49-F238E27FC236}">
                <a16:creationId xmlns:a16="http://schemas.microsoft.com/office/drawing/2014/main" id="{247E6368-7046-4C54-8FF4-DD453171E5A0}"/>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74248C86-D3E1-4A79-B829-C4F516BAE866}"/>
              </a:ext>
            </a:extLst>
          </p:cNvPr>
          <p:cNvSpPr>
            <a:spLocks noGrp="1"/>
          </p:cNvSpPr>
          <p:nvPr>
            <p:ph type="sldNum" sz="quarter" idx="12"/>
          </p:nvPr>
        </p:nvSpPr>
        <p:spPr/>
        <p:txBody>
          <a:bodyPr/>
          <a:lstStyle/>
          <a:p>
            <a:fld id="{B01D0DBC-7845-4716-BC4A-580B0C4C192C}" type="slidenum">
              <a:rPr lang="fr-CA" smtClean="0"/>
              <a:t>‹#›</a:t>
            </a:fld>
            <a:endParaRPr lang="fr-CA"/>
          </a:p>
        </p:txBody>
      </p:sp>
    </p:spTree>
    <p:extLst>
      <p:ext uri="{BB962C8B-B14F-4D97-AF65-F5344CB8AC3E}">
        <p14:creationId xmlns:p14="http://schemas.microsoft.com/office/powerpoint/2010/main" val="326503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321D29-6C41-49E5-A0B3-5B6316D6B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5718EA0E-EE70-4F16-9F1C-19B3C29C75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72F2B5FE-3D90-4D3C-B0F7-8A19056EED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30EBF-EA73-41DD-A7AF-187E36F96A07}" type="datetimeFigureOut">
              <a:rPr lang="fr-CA" smtClean="0"/>
              <a:t>2021-12-07</a:t>
            </a:fld>
            <a:endParaRPr lang="fr-CA"/>
          </a:p>
        </p:txBody>
      </p:sp>
      <p:sp>
        <p:nvSpPr>
          <p:cNvPr id="5" name="Footer Placeholder 4">
            <a:extLst>
              <a:ext uri="{FF2B5EF4-FFF2-40B4-BE49-F238E27FC236}">
                <a16:creationId xmlns:a16="http://schemas.microsoft.com/office/drawing/2014/main" id="{B67D6C1E-3B64-4C1F-AC46-4CCBEC8B4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a:extLst>
              <a:ext uri="{FF2B5EF4-FFF2-40B4-BE49-F238E27FC236}">
                <a16:creationId xmlns:a16="http://schemas.microsoft.com/office/drawing/2014/main" id="{6812DF19-C41A-4BDF-B683-7DFF6ABA7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D0DBC-7845-4716-BC4A-580B0C4C192C}" type="slidenum">
              <a:rPr lang="fr-CA" smtClean="0"/>
              <a:t>‹#›</a:t>
            </a:fld>
            <a:endParaRPr lang="fr-CA"/>
          </a:p>
        </p:txBody>
      </p:sp>
    </p:spTree>
    <p:extLst>
      <p:ext uri="{BB962C8B-B14F-4D97-AF65-F5344CB8AC3E}">
        <p14:creationId xmlns:p14="http://schemas.microsoft.com/office/powerpoint/2010/main" val="356998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nutritioncluster.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nutritioncluster.net/Resource_Dashboard_templates_in_MS_PPT" TargetMode="External"/><Relationship Id="rId5" Type="http://schemas.openxmlformats.org/officeDocument/2006/relationships/image" Target="../media/image5.png"/><Relationship Id="rId4" Type="http://schemas.openxmlformats.org/officeDocument/2006/relationships/hyperlink" Target="https://agora.unicef.org/course/info.php?id=3314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hyperlink" Target="http://www.nutritioncluster.net/where_we_work" TargetMode="External"/><Relationship Id="rId7" Type="http://schemas.openxmlformats.org/officeDocument/2006/relationships/chart" Target="../charts/chart3.xml"/><Relationship Id="rId12"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10.png"/><Relationship Id="rId9"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nutritioncluster.net/resource_NutHumanitarianAnalysis" TargetMode="External"/><Relationship Id="rId5" Type="http://schemas.openxmlformats.org/officeDocument/2006/relationships/image" Target="../media/image5.png"/><Relationship Id="rId4" Type="http://schemas.openxmlformats.org/officeDocument/2006/relationships/hyperlink" Target="https://agora.unicef.org/course/info.php?id=3311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nutritioncluster.net/resource_NutHumanitarianAnalysis" TargetMode="External"/><Relationship Id="rId5" Type="http://schemas.openxmlformats.org/officeDocument/2006/relationships/image" Target="../media/image5.png"/><Relationship Id="rId4" Type="http://schemas.openxmlformats.org/officeDocument/2006/relationships/hyperlink" Target="https://agora.unicef.org/course/info.php?id=3311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agora.unicef.org/course/info.php?id=33118" TargetMode="External"/><Relationship Id="rId4" Type="http://schemas.openxmlformats.org/officeDocument/2006/relationships/hyperlink" Target="http://www.unoch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gora.unicef.org/course/info.php?id=33118"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agora.unicef.org/course/view.php?id=33031"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ta.nutritioncluster.net/request-suppor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nutritioncluster.net/IM_Toolki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nutritioncluster.net/resource_contact_List" TargetMode="External"/><Relationship Id="rId5" Type="http://schemas.openxmlformats.org/officeDocument/2006/relationships/image" Target="../media/image5.png"/><Relationship Id="rId4" Type="http://schemas.openxmlformats.org/officeDocument/2006/relationships/hyperlink" Target="https://agora.unicef.org/course/view.php?id=33136#section-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812495-7AB1-481B-A845-BAAA6E924BE5}"/>
              </a:ext>
            </a:extLst>
          </p:cNvPr>
          <p:cNvSpPr/>
          <p:nvPr/>
        </p:nvSpPr>
        <p:spPr>
          <a:xfrm>
            <a:off x="0" y="2216726"/>
            <a:ext cx="12192000" cy="46412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extBox 3">
            <a:extLst>
              <a:ext uri="{FF2B5EF4-FFF2-40B4-BE49-F238E27FC236}">
                <a16:creationId xmlns:a16="http://schemas.microsoft.com/office/drawing/2014/main" id="{F727F042-BDBF-4D52-A302-7D8DBFB05482}"/>
              </a:ext>
            </a:extLst>
          </p:cNvPr>
          <p:cNvSpPr txBox="1"/>
          <p:nvPr/>
        </p:nvSpPr>
        <p:spPr>
          <a:xfrm>
            <a:off x="170314" y="2337148"/>
            <a:ext cx="10636566" cy="3416320"/>
          </a:xfrm>
          <a:prstGeom prst="rect">
            <a:avLst/>
          </a:prstGeom>
          <a:noFill/>
        </p:spPr>
        <p:txBody>
          <a:bodyPr wrap="none" rtlCol="0">
            <a:spAutoFit/>
          </a:bodyPr>
          <a:lstStyle/>
          <a:p>
            <a:r>
              <a:rPr lang="en-US" sz="5400" dirty="0">
                <a:solidFill>
                  <a:schemeClr val="tx1">
                    <a:lumMod val="65000"/>
                    <a:lumOff val="35000"/>
                  </a:schemeClr>
                </a:solidFill>
                <a:latin typeface="Arial" panose="020B0604020202020204" pitchFamily="34" charset="0"/>
                <a:cs typeface="Arial" panose="020B0604020202020204" pitchFamily="34" charset="0"/>
              </a:rPr>
              <a:t>Global Nutrition Cluster |</a:t>
            </a:r>
          </a:p>
          <a:p>
            <a:r>
              <a:rPr lang="en-US" sz="5400" dirty="0">
                <a:solidFill>
                  <a:schemeClr val="bg1"/>
                </a:solidFill>
                <a:latin typeface="Arial" panose="020B0604020202020204" pitchFamily="34" charset="0"/>
                <a:cs typeface="Arial" panose="020B0604020202020204" pitchFamily="34" charset="0"/>
              </a:rPr>
              <a:t>Information Management Webinar</a:t>
            </a:r>
          </a:p>
          <a:p>
            <a:r>
              <a:rPr lang="en-US" sz="5400" dirty="0">
                <a:solidFill>
                  <a:schemeClr val="bg1"/>
                </a:solidFill>
                <a:latin typeface="Arial" panose="020B0604020202020204" pitchFamily="34" charset="0"/>
                <a:cs typeface="Arial" panose="020B0604020202020204" pitchFamily="34" charset="0"/>
              </a:rPr>
              <a:t>for Non-IM</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i="1" dirty="0">
                <a:solidFill>
                  <a:schemeClr val="bg1"/>
                </a:solidFill>
                <a:latin typeface="Arial" panose="020B0604020202020204" pitchFamily="34" charset="0"/>
                <a:cs typeface="Arial" panose="020B0604020202020204" pitchFamily="34" charset="0"/>
              </a:rPr>
              <a:t>7 December 2021</a:t>
            </a:r>
            <a:endParaRPr lang="en-US" sz="4800" i="1" dirty="0">
              <a:solidFill>
                <a:schemeClr val="bg1"/>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AA78B17-E021-4746-950D-84979DB61923}"/>
              </a:ext>
            </a:extLst>
          </p:cNvPr>
          <p:cNvCxnSpPr>
            <a:cxnSpLocks/>
          </p:cNvCxnSpPr>
          <p:nvPr/>
        </p:nvCxnSpPr>
        <p:spPr>
          <a:xfrm flipH="1">
            <a:off x="324426" y="4890848"/>
            <a:ext cx="30865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05FF292-12C3-4D7B-8ECC-8C8FE7C4FACB}"/>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fr-CA"/>
          </a:p>
        </p:txBody>
      </p:sp>
      <p:sp>
        <p:nvSpPr>
          <p:cNvPr id="6" name="Rectangle 5">
            <a:extLst>
              <a:ext uri="{FF2B5EF4-FFF2-40B4-BE49-F238E27FC236}">
                <a16:creationId xmlns:a16="http://schemas.microsoft.com/office/drawing/2014/main" id="{1CDE8410-31C5-4788-AECB-500F3817C144}"/>
              </a:ext>
            </a:extLst>
          </p:cNvPr>
          <p:cNvSpPr/>
          <p:nvPr/>
        </p:nvSpPr>
        <p:spPr>
          <a:xfrm>
            <a:off x="324426" y="721240"/>
            <a:ext cx="2736775" cy="369332"/>
          </a:xfrm>
          <a:prstGeom prst="rect">
            <a:avLst/>
          </a:prstGeom>
        </p:spPr>
        <p:txBody>
          <a:bodyPr wrap="none">
            <a:spAutoFit/>
          </a:bodyPr>
          <a:lstStyle/>
          <a:p>
            <a:r>
              <a:rPr lang="fr-CA">
                <a:solidFill>
                  <a:schemeClr val="accent1"/>
                </a:solidFill>
                <a:latin typeface="Arial" panose="020B0604020202020204" pitchFamily="34" charset="0"/>
                <a:cs typeface="Arial" panose="020B0604020202020204" pitchFamily="34" charset="0"/>
                <a:hlinkClick r:id="rId2"/>
              </a:rPr>
              <a:t>www.nutritioncluster.net</a:t>
            </a:r>
            <a:r>
              <a:rPr lang="fr-CA">
                <a:solidFill>
                  <a:schemeClr val="accent1"/>
                </a:solidFill>
                <a:latin typeface="Arial" panose="020B0604020202020204" pitchFamily="34" charset="0"/>
                <a:cs typeface="Arial" panose="020B0604020202020204" pitchFamily="34" charset="0"/>
              </a:rPr>
              <a:t>  ​</a:t>
            </a:r>
          </a:p>
        </p:txBody>
      </p:sp>
      <p:grpSp>
        <p:nvGrpSpPr>
          <p:cNvPr id="10" name="Group">
            <a:extLst>
              <a:ext uri="{FF2B5EF4-FFF2-40B4-BE49-F238E27FC236}">
                <a16:creationId xmlns:a16="http://schemas.microsoft.com/office/drawing/2014/main" id="{FDBA09B7-B7BA-4471-B312-5B6ED9EE0D91}"/>
              </a:ext>
            </a:extLst>
          </p:cNvPr>
          <p:cNvGrpSpPr/>
          <p:nvPr/>
        </p:nvGrpSpPr>
        <p:grpSpPr>
          <a:xfrm>
            <a:off x="10516483" y="10212"/>
            <a:ext cx="1675517" cy="1422057"/>
            <a:chOff x="0" y="173973"/>
            <a:chExt cx="1675515" cy="1422056"/>
          </a:xfrm>
        </p:grpSpPr>
        <p:sp>
          <p:nvSpPr>
            <p:cNvPr id="11" name="Rectangle">
              <a:extLst>
                <a:ext uri="{FF2B5EF4-FFF2-40B4-BE49-F238E27FC236}">
                  <a16:creationId xmlns:a16="http://schemas.microsoft.com/office/drawing/2014/main" id="{27F80589-B698-46BC-A230-9D59BFB5A631}"/>
                </a:ext>
              </a:extLst>
            </p:cNvPr>
            <p:cNvSpPr/>
            <p:nvPr/>
          </p:nvSpPr>
          <p:spPr>
            <a:xfrm>
              <a:off x="0" y="173973"/>
              <a:ext cx="1675515" cy="1422056"/>
            </a:xfrm>
            <a:prstGeom prst="rect">
              <a:avLst/>
            </a:prstGeom>
            <a:solidFill>
              <a:srgbClr val="FFFFFF"/>
            </a:solidFill>
            <a:ln w="3175" cap="flat">
              <a:noFill/>
              <a:miter lim="400000"/>
            </a:ln>
            <a:effectLst/>
          </p:spPr>
          <p:txBody>
            <a:bodyPr wrap="square" lIns="0" tIns="0" rIns="0" bIns="0" numCol="1" anchor="ctr">
              <a:noAutofit/>
            </a:bodyPr>
            <a:lstStyle/>
            <a:p>
              <a:pPr algn="l" defTabSz="609492">
                <a:defRPr sz="2400" b="0">
                  <a:latin typeface="Calibri"/>
                  <a:ea typeface="Calibri"/>
                  <a:cs typeface="Calibri"/>
                  <a:sym typeface="Calibri"/>
                </a:defRPr>
              </a:pPr>
              <a:endParaRPr/>
            </a:p>
          </p:txBody>
        </p:sp>
        <p:pic>
          <p:nvPicPr>
            <p:cNvPr id="12" name="GNC logo box.png" descr="GNC logo box.png">
              <a:extLst>
                <a:ext uri="{FF2B5EF4-FFF2-40B4-BE49-F238E27FC236}">
                  <a16:creationId xmlns:a16="http://schemas.microsoft.com/office/drawing/2014/main" id="{E363BC55-3415-4A9C-AFBA-59EC21DC5F80}"/>
                </a:ext>
              </a:extLst>
            </p:cNvPr>
            <p:cNvPicPr>
              <a:picLocks noChangeAspect="1"/>
            </p:cNvPicPr>
            <p:nvPr/>
          </p:nvPicPr>
          <p:blipFill rotWithShape="1">
            <a:blip r:embed="rId3"/>
            <a:srcRect t="16081"/>
            <a:stretch/>
          </p:blipFill>
          <p:spPr>
            <a:xfrm>
              <a:off x="73900" y="245672"/>
              <a:ext cx="1527713" cy="1282041"/>
            </a:xfrm>
            <a:prstGeom prst="rect">
              <a:avLst/>
            </a:prstGeom>
            <a:ln w="3175" cap="flat">
              <a:noFill/>
              <a:miter lim="400000"/>
            </a:ln>
            <a:effectLst/>
          </p:spPr>
        </p:pic>
      </p:grpSp>
    </p:spTree>
    <p:extLst>
      <p:ext uri="{BB962C8B-B14F-4D97-AF65-F5344CB8AC3E}">
        <p14:creationId xmlns:p14="http://schemas.microsoft.com/office/powerpoint/2010/main" val="2110307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9007594"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Contact list published on HR info webpage </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D04BDEE-C973-41D0-8C46-C1DE0624A424}"/>
              </a:ext>
            </a:extLst>
          </p:cNvPr>
          <p:cNvPicPr>
            <a:picLocks noChangeAspect="1"/>
          </p:cNvPicPr>
          <p:nvPr/>
        </p:nvPicPr>
        <p:blipFill>
          <a:blip r:embed="rId3"/>
          <a:stretch>
            <a:fillRect/>
          </a:stretch>
        </p:blipFill>
        <p:spPr>
          <a:xfrm>
            <a:off x="1073437" y="805272"/>
            <a:ext cx="9649773" cy="6046938"/>
          </a:xfrm>
          <a:prstGeom prst="rect">
            <a:avLst/>
          </a:prstGeom>
        </p:spPr>
      </p:pic>
    </p:spTree>
    <p:extLst>
      <p:ext uri="{BB962C8B-B14F-4D97-AF65-F5344CB8AC3E}">
        <p14:creationId xmlns:p14="http://schemas.microsoft.com/office/powerpoint/2010/main" val="130040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4935967"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Overview of the session</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48F684-475E-4071-87EF-9F3004774D58}"/>
              </a:ext>
            </a:extLst>
          </p:cNvPr>
          <p:cNvSpPr txBox="1"/>
          <p:nvPr/>
        </p:nvSpPr>
        <p:spPr>
          <a:xfrm>
            <a:off x="0" y="1033668"/>
            <a:ext cx="11837507" cy="5171865"/>
          </a:xfrm>
          <a:prstGeom prst="rect">
            <a:avLst/>
          </a:prstGeom>
          <a:noFill/>
        </p:spPr>
        <p:txBody>
          <a:bodyPr wrap="square" rtlCol="0">
            <a:spAutoFit/>
          </a:bodyPr>
          <a:lstStyle/>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Welcome and objectives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05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IM toolkit overview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Contact list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b="1" dirty="0">
                <a:solidFill>
                  <a:schemeClr val="accent5">
                    <a:lumMod val="50000"/>
                  </a:schemeClr>
                </a:solidFill>
                <a:latin typeface="Arial" panose="020B0604020202020204" pitchFamily="34" charset="0"/>
                <a:cs typeface="Arial" panose="020B0604020202020204" pitchFamily="34" charset="0"/>
              </a:rPr>
              <a:t>Map &amp; Dashboard 					</a:t>
            </a:r>
            <a:r>
              <a:rPr lang="en-US" sz="3200" b="1"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b="1" dirty="0">
              <a:solidFill>
                <a:schemeClr val="accent5">
                  <a:lumMod val="5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Nutrition Humanitarian Needs Analysis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a:t>
            </a:r>
            <a:r>
              <a:rPr lang="en-US" sz="3200" dirty="0">
                <a:solidFill>
                  <a:schemeClr val="accent5">
                    <a:lumMod val="60000"/>
                    <a:lumOff val="40000"/>
                  </a:schemeClr>
                </a:solidFill>
                <a:latin typeface="Arial" panose="020B0604020202020204" pitchFamily="34" charset="0"/>
                <a:cs typeface="Arial" panose="020B0604020202020204" pitchFamily="34" charset="0"/>
              </a:rPr>
              <a:t> 15 min</a:t>
            </a:r>
          </a:p>
          <a:p>
            <a:pPr marL="514350" indent="-514350">
              <a:lnSpc>
                <a:spcPct val="150000"/>
              </a:lnSpc>
              <a:buFont typeface="+mj-lt"/>
              <a:buAutoNum type="arabicPeriod"/>
            </a:pPr>
            <a:r>
              <a:rPr lang="en-US" sz="3200" dirty="0" err="1">
                <a:solidFill>
                  <a:schemeClr val="accent5">
                    <a:lumMod val="60000"/>
                    <a:lumOff val="40000"/>
                  </a:schemeClr>
                </a:solidFill>
                <a:latin typeface="Arial" panose="020B0604020202020204" pitchFamily="34" charset="0"/>
                <a:cs typeface="Arial" panose="020B0604020202020204" pitchFamily="34" charset="0"/>
              </a:rPr>
              <a:t>KoBoToolbox</a:t>
            </a:r>
            <a:r>
              <a:rPr lang="en-US" sz="3200" dirty="0">
                <a:solidFill>
                  <a:schemeClr val="accent5">
                    <a:lumMod val="60000"/>
                    <a:lumOff val="40000"/>
                  </a:schemeClr>
                </a:solidFill>
                <a:latin typeface="Arial" panose="020B0604020202020204" pitchFamily="34" charset="0"/>
                <a:cs typeface="Arial" panose="020B0604020202020204" pitchFamily="34" charset="0"/>
              </a:rPr>
              <a:t> for data collection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a:t>
            </a:r>
            <a:r>
              <a:rPr lang="en-US" sz="3200" dirty="0">
                <a:solidFill>
                  <a:schemeClr val="accent5">
                    <a:lumMod val="60000"/>
                    <a:lumOff val="40000"/>
                  </a:schemeClr>
                </a:solidFill>
                <a:latin typeface="Arial" panose="020B0604020202020204" pitchFamily="34" charset="0"/>
                <a:cs typeface="Arial" panose="020B0604020202020204" pitchFamily="34" charset="0"/>
              </a:rPr>
              <a:t>15 min</a:t>
            </a: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Next steps and available support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10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37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3903633"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Map &amp; Dashboard</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221DA5C-09C0-47AF-A0E5-21DB91D38804}"/>
              </a:ext>
            </a:extLst>
          </p:cNvPr>
          <p:cNvPicPr>
            <a:picLocks noChangeAspect="1"/>
          </p:cNvPicPr>
          <p:nvPr/>
        </p:nvPicPr>
        <p:blipFill>
          <a:blip r:embed="rId3"/>
          <a:stretch>
            <a:fillRect/>
          </a:stretch>
        </p:blipFill>
        <p:spPr>
          <a:xfrm>
            <a:off x="4810539" y="910584"/>
            <a:ext cx="7381461" cy="4649238"/>
          </a:xfrm>
          <a:prstGeom prst="rect">
            <a:avLst/>
          </a:prstGeom>
        </p:spPr>
      </p:pic>
      <p:sp>
        <p:nvSpPr>
          <p:cNvPr id="5" name="Rectangle 4">
            <a:extLst>
              <a:ext uri="{FF2B5EF4-FFF2-40B4-BE49-F238E27FC236}">
                <a16:creationId xmlns:a16="http://schemas.microsoft.com/office/drawing/2014/main" id="{FCF59C7B-8DE2-4C2C-AC89-F2DF55F9AEBE}"/>
              </a:ext>
            </a:extLst>
          </p:cNvPr>
          <p:cNvSpPr/>
          <p:nvPr/>
        </p:nvSpPr>
        <p:spPr>
          <a:xfrm>
            <a:off x="0" y="905952"/>
            <a:ext cx="4810539" cy="4370427"/>
          </a:xfrm>
          <a:prstGeom prst="rect">
            <a:avLst/>
          </a:prstGeom>
        </p:spPr>
        <p:txBody>
          <a:bodyPr wrap="square">
            <a:spAutoFit/>
          </a:bodyPr>
          <a:lstStyle/>
          <a:p>
            <a:pPr algn="just" fontAlgn="base"/>
            <a:r>
              <a:rPr lang="en-US" sz="2000">
                <a:solidFill>
                  <a:schemeClr val="tx1">
                    <a:lumMod val="65000"/>
                    <a:lumOff val="35000"/>
                  </a:schemeClr>
                </a:solidFill>
                <a:latin typeface="Arial" panose="020B0604020202020204" pitchFamily="34" charset="0"/>
                <a:cs typeface="Arial" panose="020B0604020202020204" pitchFamily="34" charset="0"/>
              </a:rPr>
              <a:t>The package includes five dashboards (with a guidance on how to edit them) in the MS Power Point, that makes it easy to edit them. </a:t>
            </a:r>
          </a:p>
          <a:p>
            <a:pPr algn="just" fontAlgn="base"/>
            <a:endParaRPr lang="en-US" sz="2000">
              <a:solidFill>
                <a:schemeClr val="tx1">
                  <a:lumMod val="65000"/>
                  <a:lumOff val="35000"/>
                </a:schemeClr>
              </a:solidFill>
              <a:latin typeface="Arial" panose="020B0604020202020204" pitchFamily="34" charset="0"/>
              <a:cs typeface="Arial" panose="020B0604020202020204" pitchFamily="34" charset="0"/>
            </a:endParaRPr>
          </a:p>
          <a:p>
            <a:pPr algn="just" fontAlgn="base"/>
            <a:r>
              <a:rPr lang="en-US" sz="2000">
                <a:solidFill>
                  <a:schemeClr val="tx1">
                    <a:lumMod val="65000"/>
                    <a:lumOff val="35000"/>
                  </a:schemeClr>
                </a:solidFill>
                <a:latin typeface="Arial" panose="020B0604020202020204" pitchFamily="34" charset="0"/>
                <a:cs typeface="Arial" panose="020B0604020202020204" pitchFamily="34" charset="0"/>
              </a:rPr>
              <a:t>All templates are designed in the same style (according to the NC Style guide) and include five dashboards that are most often used in nutrition clusters:</a:t>
            </a:r>
          </a:p>
          <a:p>
            <a:pPr marL="285750" indent="-285750" algn="just" fontAlgn="base">
              <a:buFont typeface="Arial" panose="020B0604020202020204" pitchFamily="34" charset="0"/>
              <a:buChar char="•"/>
            </a:pPr>
            <a:r>
              <a:rPr lang="en-US" sz="2000">
                <a:solidFill>
                  <a:schemeClr val="tx1">
                    <a:lumMod val="65000"/>
                    <a:lumOff val="35000"/>
                  </a:schemeClr>
                </a:solidFill>
                <a:latin typeface="Arial" panose="020B0604020202020204" pitchFamily="34" charset="0"/>
                <a:cs typeface="Arial" panose="020B0604020202020204" pitchFamily="34" charset="0"/>
              </a:rPr>
              <a:t>HRP launch dashboard</a:t>
            </a:r>
          </a:p>
          <a:p>
            <a:pPr marL="285750" indent="-285750" algn="just" fontAlgn="base">
              <a:buFont typeface="Arial" panose="020B0604020202020204" pitchFamily="34" charset="0"/>
              <a:buChar char="•"/>
            </a:pPr>
            <a:r>
              <a:rPr lang="en-US" sz="2000">
                <a:solidFill>
                  <a:schemeClr val="tx1">
                    <a:lumMod val="65000"/>
                    <a:lumOff val="35000"/>
                  </a:schemeClr>
                </a:solidFill>
                <a:latin typeface="Arial" panose="020B0604020202020204" pitchFamily="34" charset="0"/>
                <a:cs typeface="Arial" panose="020B0604020202020204" pitchFamily="34" charset="0"/>
              </a:rPr>
              <a:t>Cluster progress towards HRP</a:t>
            </a:r>
          </a:p>
          <a:p>
            <a:pPr marL="285750" indent="-285750" algn="just" fontAlgn="base">
              <a:buFont typeface="Arial" panose="020B0604020202020204" pitchFamily="34" charset="0"/>
              <a:buChar char="•"/>
            </a:pPr>
            <a:r>
              <a:rPr lang="en-US" sz="2000">
                <a:solidFill>
                  <a:schemeClr val="tx1">
                    <a:lumMod val="65000"/>
                    <a:lumOff val="35000"/>
                  </a:schemeClr>
                </a:solidFill>
                <a:latin typeface="Arial" panose="020B0604020202020204" pitchFamily="34" charset="0"/>
                <a:cs typeface="Arial" panose="020B0604020202020204" pitchFamily="34" charset="0"/>
              </a:rPr>
              <a:t>CMAM dashboard</a:t>
            </a:r>
          </a:p>
          <a:p>
            <a:pPr marL="285750" indent="-285750" algn="just" fontAlgn="base">
              <a:buFont typeface="Arial" panose="020B0604020202020204" pitchFamily="34" charset="0"/>
              <a:buChar char="•"/>
            </a:pPr>
            <a:r>
              <a:rPr lang="en-US" sz="2000">
                <a:solidFill>
                  <a:schemeClr val="tx1">
                    <a:lumMod val="65000"/>
                    <a:lumOff val="35000"/>
                  </a:schemeClr>
                </a:solidFill>
                <a:latin typeface="Arial" panose="020B0604020202020204" pitchFamily="34" charset="0"/>
                <a:cs typeface="Arial" panose="020B0604020202020204" pitchFamily="34" charset="0"/>
              </a:rPr>
              <a:t>IYCF-E dashboard</a:t>
            </a:r>
          </a:p>
          <a:p>
            <a:pPr marL="285750" indent="-285750" algn="just" fontAlgn="base">
              <a:buFont typeface="Arial" panose="020B0604020202020204" pitchFamily="34" charset="0"/>
              <a:buChar char="•"/>
            </a:pPr>
            <a:r>
              <a:rPr lang="en-US" sz="2000">
                <a:solidFill>
                  <a:schemeClr val="tx1">
                    <a:lumMod val="65000"/>
                    <a:lumOff val="35000"/>
                  </a:schemeClr>
                </a:solidFill>
                <a:latin typeface="Arial" panose="020B0604020202020204" pitchFamily="34" charset="0"/>
                <a:cs typeface="Arial" panose="020B0604020202020204" pitchFamily="34" charset="0"/>
              </a:rPr>
              <a:t>MN programmes dashboard</a:t>
            </a:r>
            <a:endParaRPr lang="en-US" sz="2000" b="0" i="0">
              <a:solidFill>
                <a:schemeClr val="tx1">
                  <a:lumMod val="65000"/>
                  <a:lumOff val="35000"/>
                </a:schemeClr>
              </a:solidFill>
              <a:effectLst/>
              <a:latin typeface="Arial" panose="020B0604020202020204" pitchFamily="34" charset="0"/>
              <a:cs typeface="Arial" panose="020B0604020202020204" pitchFamily="34" charset="0"/>
            </a:endParaRPr>
          </a:p>
        </p:txBody>
      </p:sp>
      <p:pic>
        <p:nvPicPr>
          <p:cNvPr id="7" name="Picture 6" descr="A picture containing logo&#10;&#10;Description automatically generated">
            <a:hlinkClick r:id="rId4"/>
            <a:extLst>
              <a:ext uri="{FF2B5EF4-FFF2-40B4-BE49-F238E27FC236}">
                <a16:creationId xmlns:a16="http://schemas.microsoft.com/office/drawing/2014/main" id="{D01C7003-0D16-46DD-A8B8-CB8E99755E34}"/>
              </a:ext>
            </a:extLst>
          </p:cNvPr>
          <p:cNvPicPr>
            <a:picLocks noChangeAspect="1"/>
          </p:cNvPicPr>
          <p:nvPr/>
        </p:nvPicPr>
        <p:blipFill>
          <a:blip r:embed="rId5"/>
          <a:stretch>
            <a:fillRect/>
          </a:stretch>
        </p:blipFill>
        <p:spPr>
          <a:xfrm>
            <a:off x="1490624" y="6338585"/>
            <a:ext cx="1397733" cy="513625"/>
          </a:xfrm>
          <a:prstGeom prst="rect">
            <a:avLst/>
          </a:prstGeom>
        </p:spPr>
      </p:pic>
      <p:pic>
        <p:nvPicPr>
          <p:cNvPr id="8" name="Picture 7" descr="A picture containing graphical user interface&#10;&#10;Description automatically generated">
            <a:hlinkClick r:id="rId6"/>
            <a:extLst>
              <a:ext uri="{FF2B5EF4-FFF2-40B4-BE49-F238E27FC236}">
                <a16:creationId xmlns:a16="http://schemas.microsoft.com/office/drawing/2014/main" id="{556636B2-B079-4273-B2E5-AF40EA698D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87" y="6310942"/>
            <a:ext cx="1310643" cy="460249"/>
          </a:xfrm>
          <a:prstGeom prst="rect">
            <a:avLst/>
          </a:prstGeom>
        </p:spPr>
      </p:pic>
    </p:spTree>
    <p:extLst>
      <p:ext uri="{BB962C8B-B14F-4D97-AF65-F5344CB8AC3E}">
        <p14:creationId xmlns:p14="http://schemas.microsoft.com/office/powerpoint/2010/main" val="133579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3903633"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Map &amp; Dashboard</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39DB03F-F537-40BE-A56F-DB00E554C9E1}"/>
              </a:ext>
            </a:extLst>
          </p:cNvPr>
          <p:cNvPicPr>
            <a:picLocks noChangeAspect="1"/>
          </p:cNvPicPr>
          <p:nvPr/>
        </p:nvPicPr>
        <p:blipFill>
          <a:blip r:embed="rId3"/>
          <a:stretch>
            <a:fillRect/>
          </a:stretch>
        </p:blipFill>
        <p:spPr>
          <a:xfrm>
            <a:off x="814605" y="824104"/>
            <a:ext cx="9293492" cy="6033895"/>
          </a:xfrm>
          <a:prstGeom prst="rect">
            <a:avLst/>
          </a:prstGeom>
        </p:spPr>
      </p:pic>
    </p:spTree>
    <p:extLst>
      <p:ext uri="{BB962C8B-B14F-4D97-AF65-F5344CB8AC3E}">
        <p14:creationId xmlns:p14="http://schemas.microsoft.com/office/powerpoint/2010/main" val="72797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5846" y="6607170"/>
            <a:ext cx="4604822" cy="179110"/>
          </a:xfrm>
          <a:prstGeom prst="rect">
            <a:avLst/>
          </a:prstGeom>
        </p:spPr>
        <p:txBody>
          <a:bodyPr vert="horz" wrap="square" lIns="0" tIns="11516" rIns="0" bIns="0" rtlCol="0">
            <a:spAutoFit/>
          </a:bodyPr>
          <a:lstStyle/>
          <a:p>
            <a:pPr marL="11516">
              <a:spcBef>
                <a:spcPts val="91"/>
              </a:spcBef>
            </a:pPr>
            <a:r>
              <a:rPr sz="544" dirty="0">
                <a:solidFill>
                  <a:srgbClr val="4E4E50"/>
                </a:solidFill>
                <a:latin typeface="Arial"/>
                <a:cs typeface="Arial"/>
              </a:rPr>
              <a:t>The </a:t>
            </a:r>
            <a:r>
              <a:rPr sz="544" spc="-5" dirty="0">
                <a:solidFill>
                  <a:srgbClr val="4E4E50"/>
                </a:solidFill>
                <a:latin typeface="Arial"/>
                <a:cs typeface="Arial"/>
              </a:rPr>
              <a:t>boundaries </a:t>
            </a:r>
            <a:r>
              <a:rPr sz="544" dirty="0">
                <a:solidFill>
                  <a:srgbClr val="4E4E50"/>
                </a:solidFill>
                <a:latin typeface="Arial"/>
                <a:cs typeface="Arial"/>
              </a:rPr>
              <a:t>shown </a:t>
            </a:r>
            <a:r>
              <a:rPr sz="544" spc="-5" dirty="0">
                <a:solidFill>
                  <a:srgbClr val="4E4E50"/>
                </a:solidFill>
                <a:latin typeface="Arial"/>
                <a:cs typeface="Arial"/>
              </a:rPr>
              <a:t>and </a:t>
            </a:r>
            <a:r>
              <a:rPr sz="544" dirty="0">
                <a:solidFill>
                  <a:srgbClr val="4E4E50"/>
                </a:solidFill>
                <a:latin typeface="Arial"/>
                <a:cs typeface="Arial"/>
              </a:rPr>
              <a:t>the </a:t>
            </a:r>
            <a:r>
              <a:rPr sz="544" spc="-5" dirty="0">
                <a:solidFill>
                  <a:srgbClr val="4E4E50"/>
                </a:solidFill>
                <a:latin typeface="Arial"/>
                <a:cs typeface="Arial"/>
              </a:rPr>
              <a:t>designations used on </a:t>
            </a:r>
            <a:r>
              <a:rPr sz="544" dirty="0">
                <a:solidFill>
                  <a:srgbClr val="4E4E50"/>
                </a:solidFill>
                <a:latin typeface="Arial"/>
                <a:cs typeface="Arial"/>
              </a:rPr>
              <a:t>this map </a:t>
            </a:r>
            <a:r>
              <a:rPr sz="544" spc="-5" dirty="0">
                <a:solidFill>
                  <a:srgbClr val="4E4E50"/>
                </a:solidFill>
                <a:latin typeface="Arial"/>
                <a:cs typeface="Arial"/>
              </a:rPr>
              <a:t>do not imply official endorsementor acceptance by </a:t>
            </a:r>
            <a:r>
              <a:rPr sz="544" dirty="0">
                <a:solidFill>
                  <a:srgbClr val="4E4E50"/>
                </a:solidFill>
                <a:latin typeface="Arial"/>
                <a:cs typeface="Arial"/>
              </a:rPr>
              <a:t>the </a:t>
            </a:r>
            <a:r>
              <a:rPr sz="544" spc="-5" dirty="0">
                <a:solidFill>
                  <a:srgbClr val="4E4E50"/>
                </a:solidFill>
                <a:latin typeface="Arial"/>
                <a:cs typeface="Arial"/>
              </a:rPr>
              <a:t>United</a:t>
            </a:r>
            <a:r>
              <a:rPr sz="544" spc="-18" dirty="0">
                <a:solidFill>
                  <a:srgbClr val="4E4E50"/>
                </a:solidFill>
                <a:latin typeface="Arial"/>
                <a:cs typeface="Arial"/>
              </a:rPr>
              <a:t> </a:t>
            </a:r>
            <a:r>
              <a:rPr sz="544" spc="-5" dirty="0">
                <a:solidFill>
                  <a:srgbClr val="4E4E50"/>
                </a:solidFill>
                <a:latin typeface="Arial"/>
                <a:cs typeface="Arial"/>
              </a:rPr>
              <a:t>Nations.</a:t>
            </a:r>
            <a:endParaRPr sz="544" dirty="0">
              <a:latin typeface="Arial"/>
              <a:cs typeface="Arial"/>
            </a:endParaRPr>
          </a:p>
          <a:p>
            <a:pPr marL="11516"/>
            <a:r>
              <a:rPr sz="544" b="1" spc="-5" dirty="0">
                <a:solidFill>
                  <a:srgbClr val="4E4E50"/>
                </a:solidFill>
                <a:latin typeface="Roboto"/>
                <a:cs typeface="Roboto"/>
              </a:rPr>
              <a:t>Creation date: </a:t>
            </a:r>
            <a:r>
              <a:rPr sz="544" dirty="0">
                <a:solidFill>
                  <a:srgbClr val="4E4E50"/>
                </a:solidFill>
                <a:latin typeface="Roboto"/>
                <a:cs typeface="Roboto"/>
              </a:rPr>
              <a:t>23 </a:t>
            </a:r>
            <a:r>
              <a:rPr sz="544" spc="-5" dirty="0">
                <a:solidFill>
                  <a:srgbClr val="4E4E50"/>
                </a:solidFill>
                <a:latin typeface="Roboto"/>
                <a:cs typeface="Roboto"/>
              </a:rPr>
              <a:t>Apr </a:t>
            </a:r>
            <a:r>
              <a:rPr sz="544" dirty="0">
                <a:solidFill>
                  <a:srgbClr val="4E4E50"/>
                </a:solidFill>
                <a:latin typeface="Roboto"/>
                <a:cs typeface="Roboto"/>
              </a:rPr>
              <a:t>2020 </a:t>
            </a:r>
            <a:r>
              <a:rPr sz="544" b="1" spc="-5" dirty="0">
                <a:solidFill>
                  <a:srgbClr val="4E4E50"/>
                </a:solidFill>
                <a:latin typeface="Roboto"/>
                <a:cs typeface="Roboto"/>
              </a:rPr>
              <a:t>Sources: </a:t>
            </a:r>
            <a:r>
              <a:rPr sz="544" spc="-5" dirty="0">
                <a:solidFill>
                  <a:srgbClr val="4E4E50"/>
                </a:solidFill>
                <a:latin typeface="Roboto"/>
                <a:cs typeface="Roboto"/>
              </a:rPr>
              <a:t>Nutrition </a:t>
            </a:r>
            <a:r>
              <a:rPr sz="544" spc="-9" dirty="0">
                <a:solidFill>
                  <a:srgbClr val="4E4E50"/>
                </a:solidFill>
                <a:latin typeface="Roboto"/>
                <a:cs typeface="Roboto"/>
              </a:rPr>
              <a:t>Cluster, </a:t>
            </a:r>
            <a:r>
              <a:rPr sz="544" dirty="0">
                <a:solidFill>
                  <a:srgbClr val="4E4E50"/>
                </a:solidFill>
                <a:latin typeface="Roboto"/>
                <a:cs typeface="Roboto"/>
              </a:rPr>
              <a:t>October 2018; </a:t>
            </a:r>
            <a:r>
              <a:rPr sz="544" b="1" spc="-9" dirty="0">
                <a:solidFill>
                  <a:srgbClr val="4E4E50"/>
                </a:solidFill>
                <a:latin typeface="Roboto"/>
                <a:cs typeface="Roboto"/>
              </a:rPr>
              <a:t>Feedback: </a:t>
            </a:r>
            <a:r>
              <a:rPr sz="544" spc="-5" dirty="0">
                <a:solidFill>
                  <a:srgbClr val="4E4E50"/>
                </a:solidFill>
                <a:latin typeface="Roboto"/>
                <a:cs typeface="Roboto"/>
              </a:rPr>
              <a:t>im@orgorg</a:t>
            </a:r>
            <a:r>
              <a:rPr sz="544" spc="100" dirty="0">
                <a:solidFill>
                  <a:srgbClr val="4E4E50"/>
                </a:solidFill>
                <a:latin typeface="Roboto"/>
                <a:cs typeface="Roboto"/>
              </a:rPr>
              <a:t> </a:t>
            </a:r>
            <a:r>
              <a:rPr sz="544" spc="-5" dirty="0">
                <a:solidFill>
                  <a:srgbClr val="4E4E50"/>
                </a:solidFill>
                <a:latin typeface="Roboto"/>
                <a:cs typeface="Roboto"/>
                <a:hlinkClick r:id="rId3"/>
              </a:rPr>
              <a:t>https://www.nutritioncluster.net/where_we_work</a:t>
            </a:r>
            <a:endParaRPr sz="544" dirty="0">
              <a:latin typeface="Roboto"/>
              <a:cs typeface="Roboto"/>
            </a:endParaRPr>
          </a:p>
        </p:txBody>
      </p:sp>
      <p:sp>
        <p:nvSpPr>
          <p:cNvPr id="235" name="object 235"/>
          <p:cNvSpPr/>
          <p:nvPr/>
        </p:nvSpPr>
        <p:spPr>
          <a:xfrm>
            <a:off x="2249668" y="759340"/>
            <a:ext cx="7847256" cy="326489"/>
          </a:xfrm>
          <a:custGeom>
            <a:avLst/>
            <a:gdLst/>
            <a:ahLst/>
            <a:cxnLst/>
            <a:rect l="l" t="t" r="r" b="b"/>
            <a:pathLst>
              <a:path w="8653780" h="360045">
                <a:moveTo>
                  <a:pt x="8653564" y="360006"/>
                </a:moveTo>
                <a:lnTo>
                  <a:pt x="0" y="360006"/>
                </a:lnTo>
                <a:lnTo>
                  <a:pt x="0" y="0"/>
                </a:lnTo>
                <a:lnTo>
                  <a:pt x="8653564" y="0"/>
                </a:lnTo>
                <a:lnTo>
                  <a:pt x="8653564" y="360006"/>
                </a:lnTo>
                <a:close/>
              </a:path>
            </a:pathLst>
          </a:custGeom>
          <a:solidFill>
            <a:srgbClr val="94C93D"/>
          </a:solidFill>
        </p:spPr>
        <p:txBody>
          <a:bodyPr wrap="square" lIns="0" tIns="0" rIns="0" bIns="0" rtlCol="0"/>
          <a:lstStyle/>
          <a:p>
            <a:endParaRPr sz="1632"/>
          </a:p>
        </p:txBody>
      </p:sp>
      <p:sp>
        <p:nvSpPr>
          <p:cNvPr id="236" name="object 236"/>
          <p:cNvSpPr txBox="1"/>
          <p:nvPr/>
        </p:nvSpPr>
        <p:spPr>
          <a:xfrm>
            <a:off x="2317852" y="818805"/>
            <a:ext cx="8717367" cy="196294"/>
          </a:xfrm>
          <a:prstGeom prst="rect">
            <a:avLst/>
          </a:prstGeom>
        </p:spPr>
        <p:txBody>
          <a:bodyPr vert="horz" wrap="square" lIns="0" tIns="11516" rIns="0" bIns="0" rtlCol="0">
            <a:spAutoFit/>
          </a:bodyPr>
          <a:lstStyle/>
          <a:p>
            <a:pPr marL="11516">
              <a:spcBef>
                <a:spcPts val="91"/>
              </a:spcBef>
            </a:pPr>
            <a:r>
              <a:rPr sz="1200" b="1" spc="-5" dirty="0">
                <a:solidFill>
                  <a:srgbClr val="FFFFFF"/>
                </a:solidFill>
                <a:latin typeface="Arial"/>
                <a:cs typeface="Arial"/>
              </a:rPr>
              <a:t>Country: </a:t>
            </a:r>
            <a:r>
              <a:rPr lang="en-US" sz="1200" spc="-5" dirty="0">
                <a:solidFill>
                  <a:srgbClr val="FFFFFF"/>
                </a:solidFill>
                <a:latin typeface="Arial"/>
                <a:cs typeface="Arial"/>
              </a:rPr>
              <a:t>NUTRITION CLUSTER MICRONUTRIENT  DASHBOARD</a:t>
            </a:r>
            <a:r>
              <a:rPr sz="1200" dirty="0">
                <a:solidFill>
                  <a:srgbClr val="FFFFFF"/>
                </a:solidFill>
                <a:latin typeface="Arial"/>
                <a:cs typeface="Arial"/>
              </a:rPr>
              <a:t>, January - September</a:t>
            </a:r>
            <a:r>
              <a:rPr sz="1200" spc="-63" dirty="0">
                <a:solidFill>
                  <a:srgbClr val="FFFFFF"/>
                </a:solidFill>
                <a:latin typeface="Arial"/>
                <a:cs typeface="Arial"/>
              </a:rPr>
              <a:t> </a:t>
            </a:r>
            <a:r>
              <a:rPr sz="1200" spc="-5" dirty="0">
                <a:solidFill>
                  <a:srgbClr val="FFFFFF"/>
                </a:solidFill>
                <a:latin typeface="Arial"/>
                <a:cs typeface="Arial"/>
              </a:rPr>
              <a:t>202</a:t>
            </a:r>
            <a:r>
              <a:rPr lang="en-US" sz="1200" spc="-5" dirty="0">
                <a:solidFill>
                  <a:srgbClr val="FFFFFF"/>
                </a:solidFill>
                <a:latin typeface="Arial"/>
                <a:cs typeface="Arial"/>
              </a:rPr>
              <a:t>1</a:t>
            </a:r>
            <a:endParaRPr sz="1200" dirty="0">
              <a:latin typeface="Arial"/>
              <a:cs typeface="Arial"/>
            </a:endParaRPr>
          </a:p>
        </p:txBody>
      </p:sp>
      <p:sp>
        <p:nvSpPr>
          <p:cNvPr id="237" name="object 237"/>
          <p:cNvSpPr/>
          <p:nvPr/>
        </p:nvSpPr>
        <p:spPr>
          <a:xfrm>
            <a:off x="763673" y="704384"/>
            <a:ext cx="147640" cy="145774"/>
          </a:xfrm>
          <a:prstGeom prst="rect">
            <a:avLst/>
          </a:prstGeom>
          <a:blipFill>
            <a:blip r:embed="rId4" cstate="print"/>
            <a:stretch>
              <a:fillRect/>
            </a:stretch>
          </a:blipFill>
        </p:spPr>
        <p:txBody>
          <a:bodyPr wrap="square" lIns="0" tIns="0" rIns="0" bIns="0" rtlCol="0"/>
          <a:lstStyle/>
          <a:p>
            <a:endParaRPr sz="1632"/>
          </a:p>
        </p:txBody>
      </p:sp>
      <p:sp>
        <p:nvSpPr>
          <p:cNvPr id="238" name="object 238"/>
          <p:cNvSpPr/>
          <p:nvPr/>
        </p:nvSpPr>
        <p:spPr>
          <a:xfrm>
            <a:off x="666736" y="870803"/>
            <a:ext cx="341460" cy="278120"/>
          </a:xfrm>
          <a:custGeom>
            <a:avLst/>
            <a:gdLst/>
            <a:ahLst/>
            <a:cxnLst/>
            <a:rect l="l" t="t" r="r" b="b"/>
            <a:pathLst>
              <a:path w="376555" h="306705">
                <a:moveTo>
                  <a:pt x="131076" y="0"/>
                </a:moveTo>
                <a:lnTo>
                  <a:pt x="93062" y="10051"/>
                </a:lnTo>
                <a:lnTo>
                  <a:pt x="46471" y="66168"/>
                </a:lnTo>
                <a:lnTo>
                  <a:pt x="20493" y="118331"/>
                </a:lnTo>
                <a:lnTo>
                  <a:pt x="3394" y="166844"/>
                </a:lnTo>
                <a:lnTo>
                  <a:pt x="0" y="186931"/>
                </a:lnTo>
                <a:lnTo>
                  <a:pt x="3708" y="218706"/>
                </a:lnTo>
                <a:lnTo>
                  <a:pt x="27276" y="260069"/>
                </a:lnTo>
                <a:lnTo>
                  <a:pt x="80170" y="292446"/>
                </a:lnTo>
                <a:lnTo>
                  <a:pt x="142925" y="306349"/>
                </a:lnTo>
                <a:lnTo>
                  <a:pt x="169938" y="305011"/>
                </a:lnTo>
                <a:lnTo>
                  <a:pt x="193086" y="297526"/>
                </a:lnTo>
                <a:lnTo>
                  <a:pt x="209853" y="285625"/>
                </a:lnTo>
                <a:lnTo>
                  <a:pt x="217728" y="271043"/>
                </a:lnTo>
                <a:lnTo>
                  <a:pt x="217155" y="254377"/>
                </a:lnTo>
                <a:lnTo>
                  <a:pt x="209478" y="241506"/>
                </a:lnTo>
                <a:lnTo>
                  <a:pt x="194988" y="233460"/>
                </a:lnTo>
                <a:lnTo>
                  <a:pt x="173977" y="231267"/>
                </a:lnTo>
                <a:lnTo>
                  <a:pt x="139610" y="230210"/>
                </a:lnTo>
                <a:lnTo>
                  <a:pt x="112374" y="225331"/>
                </a:lnTo>
                <a:lnTo>
                  <a:pt x="92736" y="219120"/>
                </a:lnTo>
                <a:lnTo>
                  <a:pt x="81165" y="214071"/>
                </a:lnTo>
                <a:lnTo>
                  <a:pt x="71531" y="207042"/>
                </a:lnTo>
                <a:lnTo>
                  <a:pt x="75053" y="203504"/>
                </a:lnTo>
                <a:lnTo>
                  <a:pt x="84419" y="202176"/>
                </a:lnTo>
                <a:lnTo>
                  <a:pt x="92316" y="201777"/>
                </a:lnTo>
                <a:lnTo>
                  <a:pt x="103919" y="200429"/>
                </a:lnTo>
                <a:lnTo>
                  <a:pt x="114788" y="198139"/>
                </a:lnTo>
                <a:lnTo>
                  <a:pt x="124191" y="194848"/>
                </a:lnTo>
                <a:lnTo>
                  <a:pt x="131394" y="190500"/>
                </a:lnTo>
                <a:lnTo>
                  <a:pt x="134729" y="186445"/>
                </a:lnTo>
                <a:lnTo>
                  <a:pt x="133477" y="181660"/>
                </a:lnTo>
                <a:lnTo>
                  <a:pt x="128776" y="172122"/>
                </a:lnTo>
                <a:lnTo>
                  <a:pt x="121767" y="153809"/>
                </a:lnTo>
                <a:lnTo>
                  <a:pt x="119062" y="138048"/>
                </a:lnTo>
                <a:lnTo>
                  <a:pt x="121319" y="127058"/>
                </a:lnTo>
                <a:lnTo>
                  <a:pt x="126239" y="120271"/>
                </a:lnTo>
                <a:lnTo>
                  <a:pt x="131521" y="117119"/>
                </a:lnTo>
                <a:lnTo>
                  <a:pt x="141973" y="115548"/>
                </a:lnTo>
                <a:lnTo>
                  <a:pt x="197342" y="115548"/>
                </a:lnTo>
                <a:lnTo>
                  <a:pt x="198831" y="108270"/>
                </a:lnTo>
                <a:lnTo>
                  <a:pt x="210951" y="90520"/>
                </a:lnTo>
                <a:lnTo>
                  <a:pt x="228928" y="78555"/>
                </a:lnTo>
                <a:lnTo>
                  <a:pt x="250939" y="74168"/>
                </a:lnTo>
                <a:lnTo>
                  <a:pt x="345761" y="74168"/>
                </a:lnTo>
                <a:lnTo>
                  <a:pt x="339223" y="63055"/>
                </a:lnTo>
                <a:lnTo>
                  <a:pt x="317973" y="30198"/>
                </a:lnTo>
                <a:lnTo>
                  <a:pt x="282788" y="3880"/>
                </a:lnTo>
                <a:lnTo>
                  <a:pt x="257263" y="12"/>
                </a:lnTo>
                <a:lnTo>
                  <a:pt x="131076" y="0"/>
                </a:lnTo>
                <a:close/>
              </a:path>
              <a:path w="376555" h="306705">
                <a:moveTo>
                  <a:pt x="364101" y="195478"/>
                </a:moveTo>
                <a:lnTo>
                  <a:pt x="260959" y="195478"/>
                </a:lnTo>
                <a:lnTo>
                  <a:pt x="249723" y="205349"/>
                </a:lnTo>
                <a:lnTo>
                  <a:pt x="237012" y="219651"/>
                </a:lnTo>
                <a:lnTo>
                  <a:pt x="230918" y="237103"/>
                </a:lnTo>
                <a:lnTo>
                  <a:pt x="239534" y="256425"/>
                </a:lnTo>
                <a:lnTo>
                  <a:pt x="252024" y="263621"/>
                </a:lnTo>
                <a:lnTo>
                  <a:pt x="267652" y="265356"/>
                </a:lnTo>
                <a:lnTo>
                  <a:pt x="283404" y="263458"/>
                </a:lnTo>
                <a:lnTo>
                  <a:pt x="322908" y="243828"/>
                </a:lnTo>
                <a:lnTo>
                  <a:pt x="354495" y="213131"/>
                </a:lnTo>
                <a:lnTo>
                  <a:pt x="364101" y="195478"/>
                </a:lnTo>
                <a:close/>
              </a:path>
              <a:path w="376555" h="306705">
                <a:moveTo>
                  <a:pt x="197342" y="115548"/>
                </a:moveTo>
                <a:lnTo>
                  <a:pt x="141973" y="115548"/>
                </a:lnTo>
                <a:lnTo>
                  <a:pt x="150609" y="118184"/>
                </a:lnTo>
                <a:lnTo>
                  <a:pt x="158063" y="124847"/>
                </a:lnTo>
                <a:lnTo>
                  <a:pt x="164973" y="135356"/>
                </a:lnTo>
                <a:lnTo>
                  <a:pt x="169853" y="143729"/>
                </a:lnTo>
                <a:lnTo>
                  <a:pt x="174938" y="151743"/>
                </a:lnTo>
                <a:lnTo>
                  <a:pt x="207276" y="186131"/>
                </a:lnTo>
                <a:lnTo>
                  <a:pt x="251777" y="197688"/>
                </a:lnTo>
                <a:lnTo>
                  <a:pt x="251206" y="197167"/>
                </a:lnTo>
                <a:lnTo>
                  <a:pt x="260959" y="195478"/>
                </a:lnTo>
                <a:lnTo>
                  <a:pt x="364101" y="195478"/>
                </a:lnTo>
                <a:lnTo>
                  <a:pt x="369340" y="185851"/>
                </a:lnTo>
                <a:lnTo>
                  <a:pt x="250939" y="185851"/>
                </a:lnTo>
                <a:lnTo>
                  <a:pt x="228928" y="181462"/>
                </a:lnTo>
                <a:lnTo>
                  <a:pt x="210951" y="169494"/>
                </a:lnTo>
                <a:lnTo>
                  <a:pt x="198831" y="151743"/>
                </a:lnTo>
                <a:lnTo>
                  <a:pt x="194386" y="130009"/>
                </a:lnTo>
                <a:lnTo>
                  <a:pt x="197342" y="115548"/>
                </a:lnTo>
                <a:close/>
              </a:path>
              <a:path w="376555" h="306705">
                <a:moveTo>
                  <a:pt x="345761" y="74168"/>
                </a:moveTo>
                <a:lnTo>
                  <a:pt x="250939" y="74168"/>
                </a:lnTo>
                <a:lnTo>
                  <a:pt x="272957" y="78555"/>
                </a:lnTo>
                <a:lnTo>
                  <a:pt x="290937" y="90520"/>
                </a:lnTo>
                <a:lnTo>
                  <a:pt x="303060" y="108270"/>
                </a:lnTo>
                <a:lnTo>
                  <a:pt x="307505" y="130009"/>
                </a:lnTo>
                <a:lnTo>
                  <a:pt x="303060" y="151743"/>
                </a:lnTo>
                <a:lnTo>
                  <a:pt x="290937" y="169494"/>
                </a:lnTo>
                <a:lnTo>
                  <a:pt x="272957" y="181462"/>
                </a:lnTo>
                <a:lnTo>
                  <a:pt x="250939" y="185851"/>
                </a:lnTo>
                <a:lnTo>
                  <a:pt x="369340" y="185851"/>
                </a:lnTo>
                <a:lnTo>
                  <a:pt x="373551" y="178114"/>
                </a:lnTo>
                <a:lnTo>
                  <a:pt x="376329" y="147232"/>
                </a:lnTo>
                <a:lnTo>
                  <a:pt x="370397" y="122725"/>
                </a:lnTo>
                <a:lnTo>
                  <a:pt x="363321" y="106832"/>
                </a:lnTo>
                <a:lnTo>
                  <a:pt x="355965" y="92302"/>
                </a:lnTo>
                <a:lnTo>
                  <a:pt x="347724" y="77504"/>
                </a:lnTo>
                <a:lnTo>
                  <a:pt x="345761" y="74168"/>
                </a:lnTo>
                <a:close/>
              </a:path>
            </a:pathLst>
          </a:custGeom>
          <a:solidFill>
            <a:srgbClr val="94C93D"/>
          </a:solidFill>
        </p:spPr>
        <p:txBody>
          <a:bodyPr wrap="square" lIns="0" tIns="0" rIns="0" bIns="0" rtlCol="0"/>
          <a:lstStyle/>
          <a:p>
            <a:endParaRPr sz="1632"/>
          </a:p>
        </p:txBody>
      </p:sp>
      <p:sp>
        <p:nvSpPr>
          <p:cNvPr id="239" name="object 239"/>
          <p:cNvSpPr txBox="1"/>
          <p:nvPr/>
        </p:nvSpPr>
        <p:spPr>
          <a:xfrm>
            <a:off x="1063547" y="675931"/>
            <a:ext cx="836088" cy="517427"/>
          </a:xfrm>
          <a:prstGeom prst="rect">
            <a:avLst/>
          </a:prstGeom>
        </p:spPr>
        <p:txBody>
          <a:bodyPr vert="horz" wrap="square" lIns="0" tIns="47793" rIns="0" bIns="0" rtlCol="0">
            <a:spAutoFit/>
          </a:bodyPr>
          <a:lstStyle/>
          <a:p>
            <a:pPr marL="11516" marR="4607">
              <a:lnSpc>
                <a:spcPct val="82500"/>
              </a:lnSpc>
              <a:spcBef>
                <a:spcPts val="376"/>
              </a:spcBef>
            </a:pPr>
            <a:r>
              <a:rPr lang="en-US" sz="1224" spc="5" dirty="0">
                <a:solidFill>
                  <a:srgbClr val="808285"/>
                </a:solidFill>
                <a:latin typeface="Arial"/>
                <a:cs typeface="Arial"/>
              </a:rPr>
              <a:t>add text  </a:t>
            </a:r>
            <a:r>
              <a:rPr sz="1224" b="1" spc="5" dirty="0">
                <a:solidFill>
                  <a:srgbClr val="94C93D"/>
                </a:solidFill>
                <a:latin typeface="Arial"/>
                <a:cs typeface="Arial"/>
              </a:rPr>
              <a:t>NUTRI</a:t>
            </a:r>
            <a:r>
              <a:rPr sz="1224" b="1" spc="-18" dirty="0">
                <a:solidFill>
                  <a:srgbClr val="94C93D"/>
                </a:solidFill>
                <a:latin typeface="Arial"/>
                <a:cs typeface="Arial"/>
              </a:rPr>
              <a:t>T</a:t>
            </a:r>
            <a:r>
              <a:rPr sz="1224" b="1" spc="9" dirty="0">
                <a:solidFill>
                  <a:srgbClr val="94C93D"/>
                </a:solidFill>
                <a:latin typeface="Arial"/>
                <a:cs typeface="Arial"/>
              </a:rPr>
              <a:t>ON  </a:t>
            </a:r>
            <a:r>
              <a:rPr sz="1224" spc="5" dirty="0">
                <a:solidFill>
                  <a:srgbClr val="808285"/>
                </a:solidFill>
                <a:latin typeface="Arial"/>
                <a:cs typeface="Arial"/>
              </a:rPr>
              <a:t>CLUSTER</a:t>
            </a:r>
            <a:endParaRPr sz="1224" dirty="0">
              <a:latin typeface="Arial"/>
              <a:cs typeface="Arial"/>
            </a:endParaRPr>
          </a:p>
        </p:txBody>
      </p:sp>
      <p:sp>
        <p:nvSpPr>
          <p:cNvPr id="45" name="object 38">
            <a:extLst>
              <a:ext uri="{FF2B5EF4-FFF2-40B4-BE49-F238E27FC236}">
                <a16:creationId xmlns:a16="http://schemas.microsoft.com/office/drawing/2014/main" id="{38E19AF3-500F-424A-B7D7-39965D096823}"/>
              </a:ext>
            </a:extLst>
          </p:cNvPr>
          <p:cNvSpPr txBox="1"/>
          <p:nvPr/>
        </p:nvSpPr>
        <p:spPr>
          <a:xfrm>
            <a:off x="927866" y="5516777"/>
            <a:ext cx="297698" cy="123197"/>
          </a:xfrm>
          <a:prstGeom prst="rect">
            <a:avLst/>
          </a:prstGeom>
        </p:spPr>
        <p:txBody>
          <a:bodyPr vert="horz" wrap="square" lIns="0" tIns="11516" rIns="0" bIns="0" rtlCol="0">
            <a:spAutoFit/>
          </a:bodyPr>
          <a:lstStyle/>
          <a:p>
            <a:pPr marL="11516">
              <a:spcBef>
                <a:spcPts val="91"/>
              </a:spcBef>
            </a:pPr>
            <a:r>
              <a:rPr sz="725" b="1" spc="-5" dirty="0">
                <a:latin typeface="Calibri"/>
                <a:cs typeface="Calibri"/>
              </a:rPr>
              <a:t>L</a:t>
            </a:r>
            <a:r>
              <a:rPr sz="725" b="1" dirty="0">
                <a:latin typeface="Calibri"/>
                <a:cs typeface="Calibri"/>
              </a:rPr>
              <a:t>ege</a:t>
            </a:r>
            <a:r>
              <a:rPr sz="725" b="1" spc="-14" dirty="0">
                <a:latin typeface="Calibri"/>
                <a:cs typeface="Calibri"/>
              </a:rPr>
              <a:t>n</a:t>
            </a:r>
            <a:r>
              <a:rPr sz="725" b="1" dirty="0">
                <a:latin typeface="Calibri"/>
                <a:cs typeface="Calibri"/>
              </a:rPr>
              <a:t>d</a:t>
            </a:r>
            <a:endParaRPr sz="725">
              <a:latin typeface="Calibri"/>
              <a:cs typeface="Calibri"/>
            </a:endParaRPr>
          </a:p>
        </p:txBody>
      </p:sp>
      <p:sp>
        <p:nvSpPr>
          <p:cNvPr id="46" name="object 39">
            <a:extLst>
              <a:ext uri="{FF2B5EF4-FFF2-40B4-BE49-F238E27FC236}">
                <a16:creationId xmlns:a16="http://schemas.microsoft.com/office/drawing/2014/main" id="{BC8F665D-B668-4C6E-AA61-F598949B8E06}"/>
              </a:ext>
            </a:extLst>
          </p:cNvPr>
          <p:cNvSpPr txBox="1"/>
          <p:nvPr/>
        </p:nvSpPr>
        <p:spPr>
          <a:xfrm>
            <a:off x="6305897" y="5518159"/>
            <a:ext cx="560272" cy="123197"/>
          </a:xfrm>
          <a:prstGeom prst="rect">
            <a:avLst/>
          </a:prstGeom>
        </p:spPr>
        <p:txBody>
          <a:bodyPr vert="horz" wrap="square" lIns="0" tIns="11516" rIns="0" bIns="0" rtlCol="0">
            <a:spAutoFit/>
          </a:bodyPr>
          <a:lstStyle/>
          <a:p>
            <a:pPr marL="11516">
              <a:spcBef>
                <a:spcPts val="91"/>
              </a:spcBef>
            </a:pPr>
            <a:r>
              <a:rPr sz="725" b="1" spc="-5" dirty="0">
                <a:latin typeface="Calibri"/>
                <a:cs typeface="Calibri"/>
              </a:rPr>
              <a:t>Abbreviations</a:t>
            </a:r>
            <a:endParaRPr sz="725">
              <a:latin typeface="Calibri"/>
              <a:cs typeface="Calibri"/>
            </a:endParaRPr>
          </a:p>
        </p:txBody>
      </p:sp>
      <p:sp>
        <p:nvSpPr>
          <p:cNvPr id="47" name="object 40">
            <a:extLst>
              <a:ext uri="{FF2B5EF4-FFF2-40B4-BE49-F238E27FC236}">
                <a16:creationId xmlns:a16="http://schemas.microsoft.com/office/drawing/2014/main" id="{3911EC79-A1A6-4905-A2D6-B59797ACD3F6}"/>
              </a:ext>
            </a:extLst>
          </p:cNvPr>
          <p:cNvSpPr txBox="1"/>
          <p:nvPr/>
        </p:nvSpPr>
        <p:spPr>
          <a:xfrm>
            <a:off x="5247117" y="5518159"/>
            <a:ext cx="93283" cy="123197"/>
          </a:xfrm>
          <a:prstGeom prst="rect">
            <a:avLst/>
          </a:prstGeom>
        </p:spPr>
        <p:txBody>
          <a:bodyPr vert="horz" wrap="square" lIns="0" tIns="11516" rIns="0" bIns="0" rtlCol="0">
            <a:spAutoFit/>
          </a:bodyPr>
          <a:lstStyle/>
          <a:p>
            <a:pPr marL="11516">
              <a:spcBef>
                <a:spcPts val="91"/>
              </a:spcBef>
            </a:pPr>
            <a:r>
              <a:rPr sz="725" b="1" dirty="0">
                <a:latin typeface="Calibri"/>
                <a:cs typeface="Calibri"/>
              </a:rPr>
              <a:t>rs</a:t>
            </a:r>
            <a:endParaRPr sz="725">
              <a:latin typeface="Calibri"/>
              <a:cs typeface="Calibri"/>
            </a:endParaRPr>
          </a:p>
        </p:txBody>
      </p:sp>
      <p:graphicFrame>
        <p:nvGraphicFramePr>
          <p:cNvPr id="48" name="object 41">
            <a:extLst>
              <a:ext uri="{FF2B5EF4-FFF2-40B4-BE49-F238E27FC236}">
                <a16:creationId xmlns:a16="http://schemas.microsoft.com/office/drawing/2014/main" id="{CFFA4501-38DB-49A1-ABA3-C58929338FF2}"/>
              </a:ext>
            </a:extLst>
          </p:cNvPr>
          <p:cNvGraphicFramePr>
            <a:graphicFrameLocks noGrp="1"/>
          </p:cNvGraphicFramePr>
          <p:nvPr>
            <p:extLst>
              <p:ext uri="{D42A27DB-BD31-4B8C-83A1-F6EECF244321}">
                <p14:modId xmlns:p14="http://schemas.microsoft.com/office/powerpoint/2010/main" val="1228376655"/>
              </p:ext>
            </p:extLst>
          </p:nvPr>
        </p:nvGraphicFramePr>
        <p:xfrm>
          <a:off x="4907349" y="5559962"/>
          <a:ext cx="360462" cy="425022"/>
        </p:xfrm>
        <a:graphic>
          <a:graphicData uri="http://schemas.openxmlformats.org/drawingml/2006/table">
            <a:tbl>
              <a:tblPr firstRow="1" bandRow="1">
                <a:tableStyleId>{2D5ABB26-0587-4C30-8999-92F81FD0307C}</a:tableStyleId>
              </a:tblPr>
              <a:tblGrid>
                <a:gridCol w="360462">
                  <a:extLst>
                    <a:ext uri="{9D8B030D-6E8A-4147-A177-3AD203B41FA5}">
                      <a16:colId xmlns:a16="http://schemas.microsoft.com/office/drawing/2014/main" val="20000"/>
                    </a:ext>
                  </a:extLst>
                </a:gridCol>
              </a:tblGrid>
              <a:tr h="237767">
                <a:tc>
                  <a:txBody>
                    <a:bodyPr/>
                    <a:lstStyle/>
                    <a:p>
                      <a:pPr marL="105410">
                        <a:lnSpc>
                          <a:spcPts val="700"/>
                        </a:lnSpc>
                      </a:pPr>
                      <a:r>
                        <a:rPr sz="700" b="1" dirty="0">
                          <a:latin typeface="Calibri"/>
                          <a:cs typeface="Calibri"/>
                        </a:rPr>
                        <a:t>Partne</a:t>
                      </a:r>
                      <a:endParaRPr sz="700" dirty="0">
                        <a:latin typeface="Calibri"/>
                        <a:cs typeface="Calibri"/>
                      </a:endParaRPr>
                    </a:p>
                    <a:p>
                      <a:pPr marL="114300" marR="3175">
                        <a:lnSpc>
                          <a:spcPct val="100000"/>
                        </a:lnSpc>
                        <a:spcBef>
                          <a:spcPts val="409"/>
                        </a:spcBef>
                      </a:pPr>
                      <a:r>
                        <a:rPr sz="600" spc="-10" dirty="0">
                          <a:solidFill>
                            <a:schemeClr val="accent2"/>
                          </a:solidFill>
                          <a:latin typeface="Calibri"/>
                          <a:cs typeface="Calibri"/>
                        </a:rPr>
                        <a:t>ACF</a:t>
                      </a:r>
                      <a:endParaRPr sz="600" dirty="0">
                        <a:solidFill>
                          <a:schemeClr val="accent2"/>
                        </a:solidFill>
                        <a:latin typeface="Calibri"/>
                        <a:cs typeface="Calibri"/>
                      </a:endParaRPr>
                    </a:p>
                  </a:txBody>
                  <a:tcPr marL="0" marR="0" marT="0" marB="0"/>
                </a:tc>
                <a:extLst>
                  <a:ext uri="{0D108BD9-81ED-4DB2-BD59-A6C34878D82A}">
                    <a16:rowId xmlns:a16="http://schemas.microsoft.com/office/drawing/2014/main" val="10000"/>
                  </a:ext>
                </a:extLst>
              </a:tr>
              <a:tr h="98119">
                <a:tc>
                  <a:txBody>
                    <a:bodyPr/>
                    <a:lstStyle/>
                    <a:p>
                      <a:pPr marL="114300" marR="3175">
                        <a:lnSpc>
                          <a:spcPts val="740"/>
                        </a:lnSpc>
                      </a:pPr>
                      <a:r>
                        <a:rPr sz="600" spc="-5" dirty="0">
                          <a:solidFill>
                            <a:schemeClr val="accent2"/>
                          </a:solidFill>
                          <a:latin typeface="Calibri"/>
                          <a:cs typeface="Calibri"/>
                        </a:rPr>
                        <a:t>IMC</a:t>
                      </a:r>
                      <a:endParaRPr sz="600" dirty="0">
                        <a:solidFill>
                          <a:schemeClr val="accent2"/>
                        </a:solidFill>
                        <a:latin typeface="Calibri"/>
                        <a:cs typeface="Calibri"/>
                      </a:endParaRPr>
                    </a:p>
                  </a:txBody>
                  <a:tcPr marL="0" marR="0" marT="0" marB="0"/>
                </a:tc>
                <a:extLst>
                  <a:ext uri="{0D108BD9-81ED-4DB2-BD59-A6C34878D82A}">
                    <a16:rowId xmlns:a16="http://schemas.microsoft.com/office/drawing/2014/main" val="10001"/>
                  </a:ext>
                </a:extLst>
              </a:tr>
              <a:tr h="89136">
                <a:tc>
                  <a:txBody>
                    <a:bodyPr/>
                    <a:lstStyle/>
                    <a:p>
                      <a:pPr marL="114300" marR="3175">
                        <a:lnSpc>
                          <a:spcPts val="675"/>
                        </a:lnSpc>
                      </a:pPr>
                      <a:r>
                        <a:rPr sz="600" spc="-5" dirty="0">
                          <a:solidFill>
                            <a:schemeClr val="accent2"/>
                          </a:solidFill>
                          <a:latin typeface="Calibri"/>
                          <a:cs typeface="Calibri"/>
                        </a:rPr>
                        <a:t>SCI</a:t>
                      </a:r>
                      <a:endParaRPr sz="600" dirty="0">
                        <a:solidFill>
                          <a:schemeClr val="accent2"/>
                        </a:solidFill>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graphicFrame>
        <p:nvGraphicFramePr>
          <p:cNvPr id="49" name="object 42">
            <a:extLst>
              <a:ext uri="{FF2B5EF4-FFF2-40B4-BE49-F238E27FC236}">
                <a16:creationId xmlns:a16="http://schemas.microsoft.com/office/drawing/2014/main" id="{1D5DA11B-CD95-4F6D-A0CD-1C4DA61B76CC}"/>
              </a:ext>
            </a:extLst>
          </p:cNvPr>
          <p:cNvGraphicFramePr>
            <a:graphicFrameLocks noGrp="1"/>
          </p:cNvGraphicFramePr>
          <p:nvPr>
            <p:extLst>
              <p:ext uri="{D42A27DB-BD31-4B8C-83A1-F6EECF244321}">
                <p14:modId xmlns:p14="http://schemas.microsoft.com/office/powerpoint/2010/main" val="1481445096"/>
              </p:ext>
            </p:extLst>
          </p:nvPr>
        </p:nvGraphicFramePr>
        <p:xfrm>
          <a:off x="3633983" y="5709975"/>
          <a:ext cx="616701" cy="374511"/>
        </p:xfrm>
        <a:graphic>
          <a:graphicData uri="http://schemas.openxmlformats.org/drawingml/2006/table">
            <a:tbl>
              <a:tblPr firstRow="1" bandRow="1">
                <a:tableStyleId>{2D5ABB26-0587-4C30-8999-92F81FD0307C}</a:tableStyleId>
              </a:tblPr>
              <a:tblGrid>
                <a:gridCol w="294243">
                  <a:extLst>
                    <a:ext uri="{9D8B030D-6E8A-4147-A177-3AD203B41FA5}">
                      <a16:colId xmlns:a16="http://schemas.microsoft.com/office/drawing/2014/main" val="20000"/>
                    </a:ext>
                  </a:extLst>
                </a:gridCol>
                <a:gridCol w="322458">
                  <a:extLst>
                    <a:ext uri="{9D8B030D-6E8A-4147-A177-3AD203B41FA5}">
                      <a16:colId xmlns:a16="http://schemas.microsoft.com/office/drawing/2014/main" val="20001"/>
                    </a:ext>
                  </a:extLst>
                </a:gridCol>
              </a:tblGrid>
              <a:tr h="89137">
                <a:tc>
                  <a:txBody>
                    <a:bodyPr/>
                    <a:lstStyle/>
                    <a:p>
                      <a:pPr marR="38735" algn="r">
                        <a:lnSpc>
                          <a:spcPts val="660"/>
                        </a:lnSpc>
                      </a:pPr>
                      <a:r>
                        <a:rPr sz="600" spc="-5" dirty="0">
                          <a:solidFill>
                            <a:schemeClr val="accent2"/>
                          </a:solidFill>
                          <a:latin typeface="Calibri"/>
                          <a:cs typeface="Calibri"/>
                        </a:rPr>
                        <a:t>87%</a:t>
                      </a:r>
                      <a:endParaRPr sz="600" dirty="0">
                        <a:solidFill>
                          <a:schemeClr val="accent2"/>
                        </a:solidFill>
                        <a:latin typeface="Calibri"/>
                        <a:cs typeface="Calibri"/>
                      </a:endParaRPr>
                    </a:p>
                  </a:txBody>
                  <a:tcPr marL="0" marR="0" marT="0" marB="0"/>
                </a:tc>
                <a:tc>
                  <a:txBody>
                    <a:bodyPr/>
                    <a:lstStyle/>
                    <a:p>
                      <a:pPr marL="45085">
                        <a:lnSpc>
                          <a:spcPts val="660"/>
                        </a:lnSpc>
                      </a:pPr>
                      <a:r>
                        <a:rPr sz="600" spc="-5" dirty="0">
                          <a:latin typeface="Calibri"/>
                          <a:cs typeface="Calibri"/>
                        </a:rPr>
                        <a:t>Sept.</a:t>
                      </a:r>
                      <a:endParaRPr sz="600">
                        <a:latin typeface="Calibri"/>
                        <a:cs typeface="Calibri"/>
                      </a:endParaRPr>
                    </a:p>
                  </a:txBody>
                  <a:tcPr marL="0" marR="0" marT="0" marB="0"/>
                </a:tc>
                <a:extLst>
                  <a:ext uri="{0D108BD9-81ED-4DB2-BD59-A6C34878D82A}">
                    <a16:rowId xmlns:a16="http://schemas.microsoft.com/office/drawing/2014/main" val="10000"/>
                  </a:ext>
                </a:extLst>
              </a:tr>
              <a:tr h="98119">
                <a:tc>
                  <a:txBody>
                    <a:bodyPr/>
                    <a:lstStyle/>
                    <a:p>
                      <a:pPr marR="38735" algn="r">
                        <a:lnSpc>
                          <a:spcPts val="740"/>
                        </a:lnSpc>
                      </a:pPr>
                      <a:r>
                        <a:rPr sz="600" spc="-5" dirty="0">
                          <a:solidFill>
                            <a:schemeClr val="accent2"/>
                          </a:solidFill>
                          <a:latin typeface="Calibri"/>
                          <a:cs typeface="Calibri"/>
                        </a:rPr>
                        <a:t>29%</a:t>
                      </a:r>
                      <a:endParaRPr sz="600" dirty="0">
                        <a:solidFill>
                          <a:schemeClr val="accent2"/>
                        </a:solidFill>
                        <a:latin typeface="Calibri"/>
                        <a:cs typeface="Calibri"/>
                      </a:endParaRPr>
                    </a:p>
                  </a:txBody>
                  <a:tcPr marL="0" marR="0" marT="0" marB="0"/>
                </a:tc>
                <a:tc>
                  <a:txBody>
                    <a:bodyPr/>
                    <a:lstStyle/>
                    <a:p>
                      <a:pPr marL="45085">
                        <a:lnSpc>
                          <a:spcPts val="740"/>
                        </a:lnSpc>
                      </a:pPr>
                      <a:r>
                        <a:rPr sz="600" spc="-5" dirty="0">
                          <a:latin typeface="Calibri"/>
                          <a:cs typeface="Calibri"/>
                        </a:rPr>
                        <a:t>Oct.</a:t>
                      </a:r>
                      <a:endParaRPr sz="600">
                        <a:latin typeface="Calibri"/>
                        <a:cs typeface="Calibri"/>
                      </a:endParaRPr>
                    </a:p>
                  </a:txBody>
                  <a:tcPr marL="0" marR="0" marT="0" marB="0"/>
                </a:tc>
                <a:extLst>
                  <a:ext uri="{0D108BD9-81ED-4DB2-BD59-A6C34878D82A}">
                    <a16:rowId xmlns:a16="http://schemas.microsoft.com/office/drawing/2014/main" val="10001"/>
                  </a:ext>
                </a:extLst>
              </a:tr>
              <a:tr h="98119">
                <a:tc>
                  <a:txBody>
                    <a:bodyPr/>
                    <a:lstStyle/>
                    <a:p>
                      <a:pPr marR="38735" algn="r">
                        <a:lnSpc>
                          <a:spcPts val="740"/>
                        </a:lnSpc>
                      </a:pPr>
                      <a:r>
                        <a:rPr sz="600" spc="-5" dirty="0">
                          <a:solidFill>
                            <a:schemeClr val="accent2"/>
                          </a:solidFill>
                          <a:latin typeface="Calibri"/>
                          <a:cs typeface="Calibri"/>
                        </a:rPr>
                        <a:t>32%</a:t>
                      </a:r>
                      <a:endParaRPr sz="600" dirty="0">
                        <a:solidFill>
                          <a:schemeClr val="accent2"/>
                        </a:solidFill>
                        <a:latin typeface="Calibri"/>
                        <a:cs typeface="Calibri"/>
                      </a:endParaRPr>
                    </a:p>
                  </a:txBody>
                  <a:tcPr marL="0" marR="0" marT="0" marB="0"/>
                </a:tc>
                <a:tc>
                  <a:txBody>
                    <a:bodyPr/>
                    <a:lstStyle/>
                    <a:p>
                      <a:pPr marL="45085">
                        <a:lnSpc>
                          <a:spcPts val="740"/>
                        </a:lnSpc>
                      </a:pPr>
                      <a:r>
                        <a:rPr sz="600" spc="-10" dirty="0">
                          <a:latin typeface="Calibri"/>
                          <a:cs typeface="Calibri"/>
                        </a:rPr>
                        <a:t>Nov.</a:t>
                      </a:r>
                      <a:endParaRPr sz="600">
                        <a:latin typeface="Calibri"/>
                        <a:cs typeface="Calibri"/>
                      </a:endParaRPr>
                    </a:p>
                  </a:txBody>
                  <a:tcPr marL="0" marR="0" marT="0" marB="0"/>
                </a:tc>
                <a:extLst>
                  <a:ext uri="{0D108BD9-81ED-4DB2-BD59-A6C34878D82A}">
                    <a16:rowId xmlns:a16="http://schemas.microsoft.com/office/drawing/2014/main" val="10002"/>
                  </a:ext>
                </a:extLst>
              </a:tr>
              <a:tr h="89136">
                <a:tc>
                  <a:txBody>
                    <a:bodyPr/>
                    <a:lstStyle/>
                    <a:p>
                      <a:pPr marR="37465" algn="r">
                        <a:lnSpc>
                          <a:spcPts val="675"/>
                        </a:lnSpc>
                      </a:pPr>
                      <a:r>
                        <a:rPr sz="600" spc="-5" dirty="0">
                          <a:solidFill>
                            <a:schemeClr val="accent2"/>
                          </a:solidFill>
                          <a:latin typeface="Calibri"/>
                          <a:cs typeface="Calibri"/>
                        </a:rPr>
                        <a:t>6%</a:t>
                      </a:r>
                      <a:endParaRPr sz="600" dirty="0">
                        <a:solidFill>
                          <a:schemeClr val="accent2"/>
                        </a:solidFill>
                        <a:latin typeface="Calibri"/>
                        <a:cs typeface="Calibri"/>
                      </a:endParaRPr>
                    </a:p>
                  </a:txBody>
                  <a:tcPr marL="0" marR="0" marT="0" marB="0"/>
                </a:tc>
                <a:tc>
                  <a:txBody>
                    <a:bodyPr/>
                    <a:lstStyle/>
                    <a:p>
                      <a:pPr marL="45085">
                        <a:lnSpc>
                          <a:spcPts val="675"/>
                        </a:lnSpc>
                      </a:pPr>
                      <a:r>
                        <a:rPr sz="600" spc="-5" dirty="0">
                          <a:latin typeface="Calibri"/>
                          <a:cs typeface="Calibri"/>
                        </a:rPr>
                        <a:t>Dec.</a:t>
                      </a:r>
                      <a:endParaRPr sz="600" dirty="0">
                        <a:latin typeface="Calibri"/>
                        <a:cs typeface="Calibri"/>
                      </a:endParaRPr>
                    </a:p>
                  </a:txBody>
                  <a:tcPr marL="0" marR="0" marT="0" marB="0"/>
                </a:tc>
                <a:extLst>
                  <a:ext uri="{0D108BD9-81ED-4DB2-BD59-A6C34878D82A}">
                    <a16:rowId xmlns:a16="http://schemas.microsoft.com/office/drawing/2014/main" val="10003"/>
                  </a:ext>
                </a:extLst>
              </a:tr>
            </a:tbl>
          </a:graphicData>
        </a:graphic>
      </p:graphicFrame>
      <p:sp>
        <p:nvSpPr>
          <p:cNvPr id="52" name="object 45">
            <a:extLst>
              <a:ext uri="{FF2B5EF4-FFF2-40B4-BE49-F238E27FC236}">
                <a16:creationId xmlns:a16="http://schemas.microsoft.com/office/drawing/2014/main" id="{71AF2377-A5B3-432F-B5C9-582C9C96FB76}"/>
              </a:ext>
            </a:extLst>
          </p:cNvPr>
          <p:cNvSpPr/>
          <p:nvPr/>
        </p:nvSpPr>
        <p:spPr>
          <a:xfrm>
            <a:off x="4907349" y="5559962"/>
            <a:ext cx="0" cy="966224"/>
          </a:xfrm>
          <a:custGeom>
            <a:avLst/>
            <a:gdLst/>
            <a:ahLst/>
            <a:cxnLst/>
            <a:rect l="l" t="t" r="r" b="b"/>
            <a:pathLst>
              <a:path h="1065529">
                <a:moveTo>
                  <a:pt x="0" y="0"/>
                </a:moveTo>
                <a:lnTo>
                  <a:pt x="0" y="106553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sz="1632"/>
          </a:p>
        </p:txBody>
      </p:sp>
      <p:graphicFrame>
        <p:nvGraphicFramePr>
          <p:cNvPr id="53" name="object 46">
            <a:extLst>
              <a:ext uri="{FF2B5EF4-FFF2-40B4-BE49-F238E27FC236}">
                <a16:creationId xmlns:a16="http://schemas.microsoft.com/office/drawing/2014/main" id="{F86F7977-B0C4-4449-9037-D255C8F4286B}"/>
              </a:ext>
            </a:extLst>
          </p:cNvPr>
          <p:cNvGraphicFramePr>
            <a:graphicFrameLocks noGrp="1"/>
          </p:cNvGraphicFramePr>
          <p:nvPr>
            <p:extLst>
              <p:ext uri="{D42A27DB-BD31-4B8C-83A1-F6EECF244321}">
                <p14:modId xmlns:p14="http://schemas.microsoft.com/office/powerpoint/2010/main" val="3636548276"/>
              </p:ext>
            </p:extLst>
          </p:nvPr>
        </p:nvGraphicFramePr>
        <p:xfrm>
          <a:off x="2759256" y="5559962"/>
          <a:ext cx="760656" cy="966220"/>
        </p:xfrm>
        <a:graphic>
          <a:graphicData uri="http://schemas.openxmlformats.org/drawingml/2006/table">
            <a:tbl>
              <a:tblPr firstRow="1" bandRow="1">
                <a:tableStyleId>{2D5ABB26-0587-4C30-8999-92F81FD0307C}</a:tableStyleId>
              </a:tblPr>
              <a:tblGrid>
                <a:gridCol w="449139">
                  <a:extLst>
                    <a:ext uri="{9D8B030D-6E8A-4147-A177-3AD203B41FA5}">
                      <a16:colId xmlns:a16="http://schemas.microsoft.com/office/drawing/2014/main" val="20000"/>
                    </a:ext>
                  </a:extLst>
                </a:gridCol>
                <a:gridCol w="311517">
                  <a:extLst>
                    <a:ext uri="{9D8B030D-6E8A-4147-A177-3AD203B41FA5}">
                      <a16:colId xmlns:a16="http://schemas.microsoft.com/office/drawing/2014/main" val="20001"/>
                    </a:ext>
                  </a:extLst>
                </a:gridCol>
              </a:tblGrid>
              <a:tr h="239149">
                <a:tc>
                  <a:txBody>
                    <a:bodyPr/>
                    <a:lstStyle/>
                    <a:p>
                      <a:pPr marL="170180" algn="ctr">
                        <a:lnSpc>
                          <a:spcPts val="700"/>
                        </a:lnSpc>
                      </a:pPr>
                      <a:r>
                        <a:rPr sz="700" b="1" dirty="0">
                          <a:solidFill>
                            <a:schemeClr val="tx1"/>
                          </a:solidFill>
                          <a:latin typeface="Calibri"/>
                          <a:cs typeface="Calibri"/>
                        </a:rPr>
                        <a:t>Rep</a:t>
                      </a:r>
                      <a:r>
                        <a:rPr sz="700" b="1" spc="-15" dirty="0">
                          <a:solidFill>
                            <a:schemeClr val="tx1"/>
                          </a:solidFill>
                          <a:latin typeface="Calibri"/>
                          <a:cs typeface="Calibri"/>
                        </a:rPr>
                        <a:t>o</a:t>
                      </a:r>
                      <a:r>
                        <a:rPr sz="700" b="1" dirty="0">
                          <a:solidFill>
                            <a:schemeClr val="tx1"/>
                          </a:solidFill>
                          <a:latin typeface="Calibri"/>
                          <a:cs typeface="Calibri"/>
                        </a:rPr>
                        <a:t>r</a:t>
                      </a:r>
                      <a:r>
                        <a:rPr sz="700" b="1" spc="-5" dirty="0">
                          <a:solidFill>
                            <a:schemeClr val="tx1"/>
                          </a:solidFill>
                          <a:latin typeface="Calibri"/>
                          <a:cs typeface="Calibri"/>
                        </a:rPr>
                        <a:t>t</a:t>
                      </a:r>
                      <a:r>
                        <a:rPr sz="700" b="1" dirty="0">
                          <a:solidFill>
                            <a:schemeClr val="tx1"/>
                          </a:solidFill>
                          <a:latin typeface="Calibri"/>
                          <a:cs typeface="Calibri"/>
                        </a:rPr>
                        <a:t>i</a:t>
                      </a:r>
                      <a:endParaRPr sz="700" dirty="0">
                        <a:solidFill>
                          <a:schemeClr val="tx1"/>
                        </a:solidFill>
                        <a:latin typeface="Calibri"/>
                        <a:cs typeface="Calibri"/>
                      </a:endParaRPr>
                    </a:p>
                    <a:p>
                      <a:pPr marL="250825" algn="ctr">
                        <a:lnSpc>
                          <a:spcPct val="100000"/>
                        </a:lnSpc>
                        <a:spcBef>
                          <a:spcPts val="420"/>
                        </a:spcBef>
                      </a:pPr>
                      <a:r>
                        <a:rPr sz="600" spc="-10" dirty="0">
                          <a:solidFill>
                            <a:schemeClr val="accent2"/>
                          </a:solidFill>
                          <a:latin typeface="Calibri"/>
                          <a:cs typeface="Calibri"/>
                        </a:rPr>
                        <a:t>90%</a:t>
                      </a:r>
                      <a:endParaRPr sz="600" dirty="0">
                        <a:solidFill>
                          <a:schemeClr val="accent2"/>
                        </a:solidFill>
                        <a:latin typeface="Calibri"/>
                        <a:cs typeface="Calibri"/>
                      </a:endParaRPr>
                    </a:p>
                  </a:txBody>
                  <a:tcPr marL="0" marR="0" marT="0" marB="0">
                    <a:lnL w="3175">
                      <a:noFill/>
                      <a:prstDash val="solid"/>
                    </a:lnL>
                    <a:lnR>
                      <a:noFill/>
                    </a:lnR>
                    <a:lnT>
                      <a:noFill/>
                    </a:lnT>
                    <a:lnB>
                      <a:noFill/>
                    </a:lnB>
                    <a:lnTlToBr w="12700" cmpd="sng">
                      <a:noFill/>
                      <a:prstDash val="solid"/>
                    </a:lnTlToBr>
                    <a:lnBlToTr w="12700" cmpd="sng">
                      <a:noFill/>
                      <a:prstDash val="solid"/>
                    </a:lnBlToTr>
                  </a:tcPr>
                </a:tc>
                <a:tc>
                  <a:txBody>
                    <a:bodyPr/>
                    <a:lstStyle/>
                    <a:p>
                      <a:pPr>
                        <a:lnSpc>
                          <a:spcPts val="700"/>
                        </a:lnSpc>
                      </a:pPr>
                      <a:r>
                        <a:rPr sz="700" b="1" dirty="0">
                          <a:latin typeface="Calibri"/>
                          <a:cs typeface="Calibri"/>
                        </a:rPr>
                        <a:t>ng</a:t>
                      </a:r>
                      <a:r>
                        <a:rPr sz="700" b="1" spc="-30" dirty="0">
                          <a:latin typeface="Calibri"/>
                          <a:cs typeface="Calibri"/>
                        </a:rPr>
                        <a:t> </a:t>
                      </a:r>
                      <a:r>
                        <a:rPr sz="700" b="1" spc="-5" dirty="0">
                          <a:latin typeface="Calibri"/>
                          <a:cs typeface="Calibri"/>
                        </a:rPr>
                        <a:t>rate</a:t>
                      </a:r>
                      <a:endParaRPr sz="700" dirty="0">
                        <a:latin typeface="Calibri"/>
                        <a:cs typeface="Calibri"/>
                      </a:endParaRPr>
                    </a:p>
                    <a:p>
                      <a:pPr marL="44450">
                        <a:lnSpc>
                          <a:spcPct val="100000"/>
                        </a:lnSpc>
                        <a:spcBef>
                          <a:spcPts val="420"/>
                        </a:spcBef>
                      </a:pPr>
                      <a:r>
                        <a:rPr sz="600" dirty="0">
                          <a:latin typeface="Calibri"/>
                          <a:cs typeface="Calibri"/>
                        </a:rPr>
                        <a:t>Jan.</a:t>
                      </a: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119">
                <a:tc>
                  <a:txBody>
                    <a:bodyPr/>
                    <a:lstStyle/>
                    <a:p>
                      <a:pPr marR="36830" algn="r">
                        <a:lnSpc>
                          <a:spcPts val="740"/>
                        </a:lnSpc>
                      </a:pPr>
                      <a:r>
                        <a:rPr sz="600" spc="-5" dirty="0">
                          <a:solidFill>
                            <a:schemeClr val="accent2"/>
                          </a:solidFill>
                          <a:latin typeface="Calibri"/>
                          <a:cs typeface="Calibri"/>
                        </a:rPr>
                        <a:t>1</a:t>
                      </a:r>
                      <a:r>
                        <a:rPr sz="600" spc="5" dirty="0">
                          <a:solidFill>
                            <a:schemeClr val="accent2"/>
                          </a:solidFill>
                          <a:latin typeface="Calibri"/>
                          <a:cs typeface="Calibri"/>
                        </a:rPr>
                        <a:t>0</a:t>
                      </a:r>
                      <a:r>
                        <a:rPr sz="600" spc="-5" dirty="0">
                          <a:solidFill>
                            <a:schemeClr val="accent2"/>
                          </a:solidFill>
                          <a:latin typeface="Calibri"/>
                          <a:cs typeface="Calibri"/>
                        </a:rPr>
                        <a:t>0</a:t>
                      </a:r>
                      <a:r>
                        <a:rPr sz="600" dirty="0">
                          <a:solidFill>
                            <a:schemeClr val="accent2"/>
                          </a:solidFill>
                          <a:latin typeface="Calibri"/>
                          <a:cs typeface="Calibri"/>
                        </a:rPr>
                        <a:t>%</a:t>
                      </a:r>
                    </a:p>
                  </a:txBody>
                  <a:tcPr marL="0" marR="0" marT="0" marB="0">
                    <a:lnL w="3175">
                      <a:noFill/>
                      <a:prstDash val="solid"/>
                    </a:lnL>
                    <a:lnR>
                      <a:noFill/>
                    </a:lnR>
                    <a:lnT>
                      <a:noFill/>
                    </a:lnT>
                    <a:lnB>
                      <a:noFill/>
                    </a:lnB>
                    <a:lnTlToBr w="12700" cmpd="sng">
                      <a:noFill/>
                      <a:prstDash val="solid"/>
                    </a:lnTlToBr>
                    <a:lnBlToTr w="12700" cmpd="sng">
                      <a:noFill/>
                      <a:prstDash val="solid"/>
                    </a:lnBlToTr>
                  </a:tcPr>
                </a:tc>
                <a:tc>
                  <a:txBody>
                    <a:bodyPr/>
                    <a:lstStyle/>
                    <a:p>
                      <a:pPr marL="44450">
                        <a:lnSpc>
                          <a:spcPts val="740"/>
                        </a:lnSpc>
                      </a:pPr>
                      <a:r>
                        <a:rPr sz="600" spc="-5" dirty="0">
                          <a:latin typeface="Calibri"/>
                          <a:cs typeface="Calibri"/>
                        </a:rPr>
                        <a:t>Feb.</a:t>
                      </a:r>
                      <a:endParaRPr sz="600">
                        <a:latin typeface="Calibri"/>
                        <a:cs typeface="Calibri"/>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8119">
                <a:tc>
                  <a:txBody>
                    <a:bodyPr/>
                    <a:lstStyle/>
                    <a:p>
                      <a:pPr marR="38735" algn="r">
                        <a:lnSpc>
                          <a:spcPts val="740"/>
                        </a:lnSpc>
                      </a:pPr>
                      <a:r>
                        <a:rPr sz="600" spc="-5" dirty="0">
                          <a:solidFill>
                            <a:schemeClr val="accent2"/>
                          </a:solidFill>
                          <a:latin typeface="Calibri"/>
                          <a:cs typeface="Calibri"/>
                        </a:rPr>
                        <a:t>45%</a:t>
                      </a:r>
                      <a:endParaRPr sz="600" dirty="0">
                        <a:solidFill>
                          <a:schemeClr val="accent2"/>
                        </a:solidFill>
                        <a:latin typeface="Calibri"/>
                        <a:cs typeface="Calibri"/>
                      </a:endParaRPr>
                    </a:p>
                  </a:txBody>
                  <a:tcPr marL="0" marR="0" marT="0" marB="0">
                    <a:lnL w="3175">
                      <a:noFill/>
                      <a:prstDash val="solid"/>
                    </a:lnL>
                    <a:lnR>
                      <a:noFill/>
                    </a:lnR>
                    <a:lnT>
                      <a:noFill/>
                    </a:lnT>
                    <a:lnB>
                      <a:noFill/>
                    </a:lnB>
                    <a:lnTlToBr w="12700" cmpd="sng">
                      <a:noFill/>
                      <a:prstDash val="solid"/>
                    </a:lnTlToBr>
                    <a:lnBlToTr w="12700" cmpd="sng">
                      <a:noFill/>
                      <a:prstDash val="solid"/>
                    </a:lnBlToTr>
                  </a:tcPr>
                </a:tc>
                <a:tc>
                  <a:txBody>
                    <a:bodyPr/>
                    <a:lstStyle/>
                    <a:p>
                      <a:pPr marL="44450">
                        <a:lnSpc>
                          <a:spcPts val="740"/>
                        </a:lnSpc>
                      </a:pPr>
                      <a:r>
                        <a:rPr sz="600" spc="-5" dirty="0">
                          <a:latin typeface="Calibri"/>
                          <a:cs typeface="Calibri"/>
                        </a:rPr>
                        <a:t>Mar.</a:t>
                      </a:r>
                      <a:endParaRPr sz="600">
                        <a:latin typeface="Calibri"/>
                        <a:cs typeface="Calibri"/>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8119">
                <a:tc>
                  <a:txBody>
                    <a:bodyPr/>
                    <a:lstStyle/>
                    <a:p>
                      <a:pPr marR="38735" algn="r">
                        <a:lnSpc>
                          <a:spcPts val="740"/>
                        </a:lnSpc>
                      </a:pPr>
                      <a:r>
                        <a:rPr sz="600" spc="-5" dirty="0">
                          <a:solidFill>
                            <a:schemeClr val="accent2"/>
                          </a:solidFill>
                          <a:latin typeface="Calibri"/>
                          <a:cs typeface="Calibri"/>
                        </a:rPr>
                        <a:t>30%</a:t>
                      </a:r>
                      <a:endParaRPr sz="600" dirty="0">
                        <a:solidFill>
                          <a:schemeClr val="accent2"/>
                        </a:solidFill>
                        <a:latin typeface="Calibri"/>
                        <a:cs typeface="Calibri"/>
                      </a:endParaRPr>
                    </a:p>
                  </a:txBody>
                  <a:tcPr marL="0" marR="0" marT="0" marB="0">
                    <a:lnL w="3175">
                      <a:noFill/>
                      <a:prstDash val="solid"/>
                    </a:lnL>
                    <a:lnR>
                      <a:noFill/>
                    </a:lnR>
                    <a:lnT>
                      <a:noFill/>
                    </a:lnT>
                    <a:lnB>
                      <a:noFill/>
                    </a:lnB>
                    <a:lnTlToBr w="12700" cmpd="sng">
                      <a:noFill/>
                      <a:prstDash val="solid"/>
                    </a:lnTlToBr>
                    <a:lnBlToTr w="12700" cmpd="sng">
                      <a:noFill/>
                      <a:prstDash val="solid"/>
                    </a:lnBlToTr>
                  </a:tcPr>
                </a:tc>
                <a:tc>
                  <a:txBody>
                    <a:bodyPr/>
                    <a:lstStyle/>
                    <a:p>
                      <a:pPr marL="44450">
                        <a:lnSpc>
                          <a:spcPts val="740"/>
                        </a:lnSpc>
                      </a:pPr>
                      <a:r>
                        <a:rPr sz="600" spc="-5" dirty="0">
                          <a:latin typeface="Calibri"/>
                          <a:cs typeface="Calibri"/>
                        </a:rPr>
                        <a:t>Apr.</a:t>
                      </a:r>
                      <a:endParaRPr sz="600">
                        <a:latin typeface="Calibri"/>
                        <a:cs typeface="Calibri"/>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8810">
                <a:tc>
                  <a:txBody>
                    <a:bodyPr/>
                    <a:lstStyle/>
                    <a:p>
                      <a:pPr marR="38735" algn="r">
                        <a:lnSpc>
                          <a:spcPts val="740"/>
                        </a:lnSpc>
                      </a:pPr>
                      <a:r>
                        <a:rPr sz="600" spc="-5" dirty="0">
                          <a:solidFill>
                            <a:schemeClr val="accent2"/>
                          </a:solidFill>
                          <a:latin typeface="Calibri"/>
                          <a:cs typeface="Calibri"/>
                        </a:rPr>
                        <a:t>15%</a:t>
                      </a:r>
                      <a:endParaRPr sz="600" dirty="0">
                        <a:solidFill>
                          <a:schemeClr val="accent2"/>
                        </a:solidFill>
                        <a:latin typeface="Calibri"/>
                        <a:cs typeface="Calibri"/>
                      </a:endParaRPr>
                    </a:p>
                  </a:txBody>
                  <a:tcPr marL="0" marR="0" marT="0" marB="0">
                    <a:lnL w="3175">
                      <a:noFill/>
                      <a:prstDash val="solid"/>
                    </a:lnL>
                    <a:lnR>
                      <a:noFill/>
                    </a:lnR>
                    <a:lnT>
                      <a:noFill/>
                    </a:lnT>
                    <a:lnB>
                      <a:noFill/>
                    </a:lnB>
                    <a:lnTlToBr w="12700" cmpd="sng">
                      <a:noFill/>
                      <a:prstDash val="solid"/>
                    </a:lnTlToBr>
                    <a:lnBlToTr w="12700" cmpd="sng">
                      <a:noFill/>
                      <a:prstDash val="solid"/>
                    </a:lnBlToTr>
                  </a:tcPr>
                </a:tc>
                <a:tc>
                  <a:txBody>
                    <a:bodyPr/>
                    <a:lstStyle/>
                    <a:p>
                      <a:pPr marL="44450">
                        <a:lnSpc>
                          <a:spcPts val="740"/>
                        </a:lnSpc>
                      </a:pPr>
                      <a:r>
                        <a:rPr sz="600" spc="-5" dirty="0">
                          <a:latin typeface="Calibri"/>
                          <a:cs typeface="Calibri"/>
                        </a:rPr>
                        <a:t>May</a:t>
                      </a:r>
                      <a:endParaRPr sz="600" dirty="0">
                        <a:latin typeface="Calibri"/>
                        <a:cs typeface="Calibri"/>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8810">
                <a:tc>
                  <a:txBody>
                    <a:bodyPr/>
                    <a:lstStyle/>
                    <a:p>
                      <a:pPr marR="38735" algn="r">
                        <a:lnSpc>
                          <a:spcPts val="745"/>
                        </a:lnSpc>
                      </a:pPr>
                      <a:r>
                        <a:rPr sz="600" spc="-5" dirty="0">
                          <a:solidFill>
                            <a:schemeClr val="accent2"/>
                          </a:solidFill>
                          <a:latin typeface="Calibri"/>
                          <a:cs typeface="Calibri"/>
                        </a:rPr>
                        <a:t>20%</a:t>
                      </a:r>
                      <a:endParaRPr sz="600" dirty="0">
                        <a:solidFill>
                          <a:schemeClr val="accent2"/>
                        </a:solidFill>
                        <a:latin typeface="Calibri"/>
                        <a:cs typeface="Calibri"/>
                      </a:endParaRPr>
                    </a:p>
                  </a:txBody>
                  <a:tcPr marL="0" marR="0" marT="0" marB="0">
                    <a:lnL w="3175">
                      <a:noFill/>
                      <a:prstDash val="solid"/>
                    </a:lnL>
                    <a:lnR>
                      <a:noFill/>
                    </a:lnR>
                    <a:lnT>
                      <a:noFill/>
                    </a:lnT>
                    <a:lnB>
                      <a:noFill/>
                    </a:lnB>
                    <a:lnTlToBr w="12700" cmpd="sng">
                      <a:noFill/>
                      <a:prstDash val="solid"/>
                    </a:lnTlToBr>
                    <a:lnBlToTr w="12700" cmpd="sng">
                      <a:noFill/>
                      <a:prstDash val="solid"/>
                    </a:lnBlToTr>
                  </a:tcPr>
                </a:tc>
                <a:tc>
                  <a:txBody>
                    <a:bodyPr/>
                    <a:lstStyle/>
                    <a:p>
                      <a:pPr marL="44450">
                        <a:lnSpc>
                          <a:spcPts val="745"/>
                        </a:lnSpc>
                      </a:pPr>
                      <a:r>
                        <a:rPr sz="600" dirty="0">
                          <a:latin typeface="Calibri"/>
                          <a:cs typeface="Calibri"/>
                        </a:rPr>
                        <a:t>June</a:t>
                      </a: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8119">
                <a:tc>
                  <a:txBody>
                    <a:bodyPr/>
                    <a:lstStyle/>
                    <a:p>
                      <a:pPr marR="38735" algn="r">
                        <a:lnSpc>
                          <a:spcPts val="740"/>
                        </a:lnSpc>
                      </a:pPr>
                      <a:r>
                        <a:rPr sz="600" spc="-5" dirty="0">
                          <a:solidFill>
                            <a:schemeClr val="accent2"/>
                          </a:solidFill>
                          <a:latin typeface="Calibri"/>
                          <a:cs typeface="Calibri"/>
                        </a:rPr>
                        <a:t>94%</a:t>
                      </a:r>
                      <a:endParaRPr sz="600" dirty="0">
                        <a:solidFill>
                          <a:schemeClr val="accent2"/>
                        </a:solidFill>
                        <a:latin typeface="Calibri"/>
                        <a:cs typeface="Calibri"/>
                      </a:endParaRPr>
                    </a:p>
                  </a:txBody>
                  <a:tcPr marL="0" marR="0" marT="0" marB="0">
                    <a:lnL w="3175">
                      <a:noFill/>
                      <a:prstDash val="solid"/>
                    </a:lnL>
                    <a:lnR>
                      <a:noFill/>
                    </a:lnR>
                    <a:lnT>
                      <a:noFill/>
                    </a:lnT>
                    <a:lnB>
                      <a:noFill/>
                    </a:lnB>
                    <a:lnTlToBr w="12700" cmpd="sng">
                      <a:noFill/>
                      <a:prstDash val="solid"/>
                    </a:lnTlToBr>
                    <a:lnBlToTr w="12700" cmpd="sng">
                      <a:noFill/>
                      <a:prstDash val="solid"/>
                    </a:lnBlToTr>
                  </a:tcPr>
                </a:tc>
                <a:tc>
                  <a:txBody>
                    <a:bodyPr/>
                    <a:lstStyle/>
                    <a:p>
                      <a:pPr marL="44450">
                        <a:lnSpc>
                          <a:spcPts val="740"/>
                        </a:lnSpc>
                      </a:pPr>
                      <a:r>
                        <a:rPr sz="600" spc="-5" dirty="0">
                          <a:latin typeface="Calibri"/>
                          <a:cs typeface="Calibri"/>
                        </a:rPr>
                        <a:t>July</a:t>
                      </a:r>
                      <a:endParaRPr sz="600" dirty="0">
                        <a:latin typeface="Calibri"/>
                        <a:cs typeface="Calibri"/>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36975">
                <a:tc>
                  <a:txBody>
                    <a:bodyPr/>
                    <a:lstStyle/>
                    <a:p>
                      <a:pPr marR="37465" algn="r">
                        <a:lnSpc>
                          <a:spcPts val="740"/>
                        </a:lnSpc>
                      </a:pPr>
                      <a:r>
                        <a:rPr sz="600" spc="-5" dirty="0">
                          <a:solidFill>
                            <a:schemeClr val="accent2"/>
                          </a:solidFill>
                          <a:latin typeface="Calibri"/>
                          <a:cs typeface="Calibri"/>
                        </a:rPr>
                        <a:t>9%</a:t>
                      </a:r>
                      <a:endParaRPr sz="600" dirty="0">
                        <a:solidFill>
                          <a:schemeClr val="accent2"/>
                        </a:solidFill>
                        <a:latin typeface="Calibri"/>
                        <a:cs typeface="Calibri"/>
                      </a:endParaRPr>
                    </a:p>
                  </a:txBody>
                  <a:tcPr marL="0" marR="0" marT="0" marB="0">
                    <a:lnL w="3175">
                      <a:noFill/>
                      <a:prstDash val="solid"/>
                    </a:lnL>
                    <a:lnR>
                      <a:noFill/>
                    </a:lnR>
                    <a:lnT>
                      <a:noFill/>
                    </a:lnT>
                    <a:lnB>
                      <a:noFill/>
                    </a:lnB>
                    <a:lnTlToBr w="12700" cmpd="sng">
                      <a:noFill/>
                      <a:prstDash val="solid"/>
                    </a:lnTlToBr>
                    <a:lnBlToTr w="12700" cmpd="sng">
                      <a:noFill/>
                      <a:prstDash val="solid"/>
                    </a:lnBlToTr>
                  </a:tcPr>
                </a:tc>
                <a:tc>
                  <a:txBody>
                    <a:bodyPr/>
                    <a:lstStyle/>
                    <a:p>
                      <a:pPr marL="44450">
                        <a:lnSpc>
                          <a:spcPts val="740"/>
                        </a:lnSpc>
                      </a:pPr>
                      <a:r>
                        <a:rPr sz="600" spc="-5" dirty="0">
                          <a:latin typeface="Calibri"/>
                          <a:cs typeface="Calibri"/>
                        </a:rPr>
                        <a:t>Aug.</a:t>
                      </a:r>
                      <a:endParaRPr sz="600" dirty="0">
                        <a:latin typeface="Calibri"/>
                        <a:cs typeface="Calibri"/>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54" name="object 47">
            <a:extLst>
              <a:ext uri="{FF2B5EF4-FFF2-40B4-BE49-F238E27FC236}">
                <a16:creationId xmlns:a16="http://schemas.microsoft.com/office/drawing/2014/main" id="{9CF06F81-F511-442E-90CE-CF74285F9371}"/>
              </a:ext>
            </a:extLst>
          </p:cNvPr>
          <p:cNvSpPr/>
          <p:nvPr/>
        </p:nvSpPr>
        <p:spPr>
          <a:xfrm>
            <a:off x="877195" y="5459194"/>
            <a:ext cx="9257436" cy="0"/>
          </a:xfrm>
          <a:custGeom>
            <a:avLst/>
            <a:gdLst/>
            <a:ahLst/>
            <a:cxnLst/>
            <a:rect l="l" t="t" r="r" b="b"/>
            <a:pathLst>
              <a:path w="10208895">
                <a:moveTo>
                  <a:pt x="0" y="0"/>
                </a:moveTo>
                <a:lnTo>
                  <a:pt x="10208895" y="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sz="1632"/>
          </a:p>
        </p:txBody>
      </p:sp>
      <p:graphicFrame>
        <p:nvGraphicFramePr>
          <p:cNvPr id="55" name="object 48">
            <a:extLst>
              <a:ext uri="{FF2B5EF4-FFF2-40B4-BE49-F238E27FC236}">
                <a16:creationId xmlns:a16="http://schemas.microsoft.com/office/drawing/2014/main" id="{B3C6DAF6-A966-4586-AB94-A9AE958B5CB5}"/>
              </a:ext>
            </a:extLst>
          </p:cNvPr>
          <p:cNvGraphicFramePr>
            <a:graphicFrameLocks noGrp="1"/>
          </p:cNvGraphicFramePr>
          <p:nvPr>
            <p:extLst>
              <p:ext uri="{D42A27DB-BD31-4B8C-83A1-F6EECF244321}">
                <p14:modId xmlns:p14="http://schemas.microsoft.com/office/powerpoint/2010/main" val="4040852662"/>
              </p:ext>
            </p:extLst>
          </p:nvPr>
        </p:nvGraphicFramePr>
        <p:xfrm>
          <a:off x="6216068" y="5703066"/>
          <a:ext cx="1365842" cy="277773"/>
        </p:xfrm>
        <a:graphic>
          <a:graphicData uri="http://schemas.openxmlformats.org/drawingml/2006/table">
            <a:tbl>
              <a:tblPr firstRow="1" bandRow="1">
                <a:tableStyleId>{2D5ABB26-0587-4C30-8999-92F81FD0307C}</a:tableStyleId>
              </a:tblPr>
              <a:tblGrid>
                <a:gridCol w="1365842">
                  <a:extLst>
                    <a:ext uri="{9D8B030D-6E8A-4147-A177-3AD203B41FA5}">
                      <a16:colId xmlns:a16="http://schemas.microsoft.com/office/drawing/2014/main" val="20000"/>
                    </a:ext>
                  </a:extLst>
                </a:gridCol>
              </a:tblGrid>
              <a:tr h="89827">
                <a:tc>
                  <a:txBody>
                    <a:bodyPr/>
                    <a:lstStyle/>
                    <a:p>
                      <a:pPr marL="127000">
                        <a:lnSpc>
                          <a:spcPts val="660"/>
                        </a:lnSpc>
                      </a:pPr>
                      <a:r>
                        <a:rPr sz="600" spc="-5" dirty="0">
                          <a:solidFill>
                            <a:schemeClr val="accent2"/>
                          </a:solidFill>
                          <a:latin typeface="Calibri"/>
                          <a:cs typeface="Calibri"/>
                        </a:rPr>
                        <a:t>ACF</a:t>
                      </a:r>
                      <a:r>
                        <a:rPr sz="600" spc="-5" dirty="0">
                          <a:solidFill>
                            <a:srgbClr val="1870B8"/>
                          </a:solidFill>
                          <a:latin typeface="Calibri"/>
                          <a:cs typeface="Calibri"/>
                        </a:rPr>
                        <a:t> </a:t>
                      </a:r>
                      <a:r>
                        <a:rPr sz="600" spc="-5" dirty="0">
                          <a:latin typeface="Calibri"/>
                          <a:cs typeface="Calibri"/>
                        </a:rPr>
                        <a:t>Action Contre la</a:t>
                      </a:r>
                      <a:r>
                        <a:rPr sz="600" dirty="0">
                          <a:latin typeface="Calibri"/>
                          <a:cs typeface="Calibri"/>
                        </a:rPr>
                        <a:t> </a:t>
                      </a:r>
                      <a:r>
                        <a:rPr sz="600" spc="-5" dirty="0">
                          <a:latin typeface="Calibri"/>
                          <a:cs typeface="Calibri"/>
                        </a:rPr>
                        <a:t>Faim</a:t>
                      </a:r>
                      <a:endParaRPr sz="600" dirty="0">
                        <a:latin typeface="Calibri"/>
                        <a:cs typeface="Calibri"/>
                      </a:endParaRPr>
                    </a:p>
                  </a:txBody>
                  <a:tcPr marL="0" marR="0" marT="0" marB="0"/>
                </a:tc>
                <a:extLst>
                  <a:ext uri="{0D108BD9-81ED-4DB2-BD59-A6C34878D82A}">
                    <a16:rowId xmlns:a16="http://schemas.microsoft.com/office/drawing/2014/main" val="10000"/>
                  </a:ext>
                </a:extLst>
              </a:tr>
              <a:tr h="98810">
                <a:tc>
                  <a:txBody>
                    <a:bodyPr/>
                    <a:lstStyle/>
                    <a:p>
                      <a:pPr marL="127000">
                        <a:lnSpc>
                          <a:spcPts val="745"/>
                        </a:lnSpc>
                      </a:pPr>
                      <a:r>
                        <a:rPr sz="600" spc="-5" dirty="0">
                          <a:solidFill>
                            <a:schemeClr val="accent2"/>
                          </a:solidFill>
                          <a:latin typeface="Calibri"/>
                          <a:cs typeface="Calibri"/>
                        </a:rPr>
                        <a:t>IMC</a:t>
                      </a:r>
                      <a:r>
                        <a:rPr sz="600" spc="-5" dirty="0">
                          <a:solidFill>
                            <a:srgbClr val="1870B8"/>
                          </a:solidFill>
                          <a:latin typeface="Calibri"/>
                          <a:cs typeface="Calibri"/>
                        </a:rPr>
                        <a:t> </a:t>
                      </a:r>
                      <a:r>
                        <a:rPr sz="600" spc="-5" dirty="0">
                          <a:latin typeface="Calibri"/>
                          <a:cs typeface="Calibri"/>
                        </a:rPr>
                        <a:t>International Medical</a:t>
                      </a:r>
                      <a:r>
                        <a:rPr sz="600" spc="-10" dirty="0">
                          <a:latin typeface="Calibri"/>
                          <a:cs typeface="Calibri"/>
                        </a:rPr>
                        <a:t> </a:t>
                      </a:r>
                      <a:r>
                        <a:rPr sz="600" spc="-5" dirty="0">
                          <a:latin typeface="Calibri"/>
                          <a:cs typeface="Calibri"/>
                        </a:rPr>
                        <a:t>Corps</a:t>
                      </a:r>
                      <a:endParaRPr sz="600" dirty="0">
                        <a:latin typeface="Calibri"/>
                        <a:cs typeface="Calibri"/>
                      </a:endParaRPr>
                    </a:p>
                  </a:txBody>
                  <a:tcPr marL="0" marR="0" marT="0" marB="0"/>
                </a:tc>
                <a:extLst>
                  <a:ext uri="{0D108BD9-81ED-4DB2-BD59-A6C34878D82A}">
                    <a16:rowId xmlns:a16="http://schemas.microsoft.com/office/drawing/2014/main" val="10001"/>
                  </a:ext>
                </a:extLst>
              </a:tr>
              <a:tr h="89136">
                <a:tc>
                  <a:txBody>
                    <a:bodyPr/>
                    <a:lstStyle/>
                    <a:p>
                      <a:pPr marL="127000">
                        <a:lnSpc>
                          <a:spcPts val="675"/>
                        </a:lnSpc>
                      </a:pPr>
                      <a:r>
                        <a:rPr sz="600" spc="-5" dirty="0">
                          <a:solidFill>
                            <a:schemeClr val="accent2"/>
                          </a:solidFill>
                          <a:latin typeface="Calibri"/>
                          <a:cs typeface="Calibri"/>
                        </a:rPr>
                        <a:t>SCI</a:t>
                      </a:r>
                      <a:r>
                        <a:rPr sz="600" spc="-5" dirty="0">
                          <a:solidFill>
                            <a:srgbClr val="1870B8"/>
                          </a:solidFill>
                          <a:latin typeface="Calibri"/>
                          <a:cs typeface="Calibri"/>
                        </a:rPr>
                        <a:t> </a:t>
                      </a:r>
                      <a:r>
                        <a:rPr sz="600" spc="-5" dirty="0">
                          <a:latin typeface="Calibri"/>
                          <a:cs typeface="Calibri"/>
                        </a:rPr>
                        <a:t>Save the Children</a:t>
                      </a:r>
                      <a:r>
                        <a:rPr sz="600" spc="5" dirty="0">
                          <a:latin typeface="Calibri"/>
                          <a:cs typeface="Calibri"/>
                        </a:rPr>
                        <a:t> </a:t>
                      </a:r>
                      <a:r>
                        <a:rPr sz="600" spc="-5" dirty="0">
                          <a:latin typeface="Calibri"/>
                          <a:cs typeface="Calibri"/>
                        </a:rPr>
                        <a:t>International</a:t>
                      </a:r>
                      <a:endParaRPr sz="600" dirty="0">
                        <a:latin typeface="Calibri"/>
                        <a:cs typeface="Calibri"/>
                      </a:endParaRPr>
                    </a:p>
                  </a:txBody>
                  <a:tcPr marL="0" marR="0" marT="0" marB="0"/>
                </a:tc>
                <a:extLst>
                  <a:ext uri="{0D108BD9-81ED-4DB2-BD59-A6C34878D82A}">
                    <a16:rowId xmlns:a16="http://schemas.microsoft.com/office/drawing/2014/main" val="10002"/>
                  </a:ext>
                </a:extLst>
              </a:tr>
            </a:tbl>
          </a:graphicData>
        </a:graphic>
      </p:graphicFrame>
      <p:graphicFrame>
        <p:nvGraphicFramePr>
          <p:cNvPr id="56" name="object 49">
            <a:extLst>
              <a:ext uri="{FF2B5EF4-FFF2-40B4-BE49-F238E27FC236}">
                <a16:creationId xmlns:a16="http://schemas.microsoft.com/office/drawing/2014/main" id="{6CEE34A8-E723-4F00-95D6-9C177DE6AE51}"/>
              </a:ext>
            </a:extLst>
          </p:cNvPr>
          <p:cNvGraphicFramePr>
            <a:graphicFrameLocks noGrp="1"/>
          </p:cNvGraphicFramePr>
          <p:nvPr>
            <p:extLst>
              <p:ext uri="{D42A27DB-BD31-4B8C-83A1-F6EECF244321}">
                <p14:modId xmlns:p14="http://schemas.microsoft.com/office/powerpoint/2010/main" val="3554127276"/>
              </p:ext>
            </p:extLst>
          </p:nvPr>
        </p:nvGraphicFramePr>
        <p:xfrm>
          <a:off x="8064100" y="5701683"/>
          <a:ext cx="2106345" cy="768369"/>
        </p:xfrm>
        <a:graphic>
          <a:graphicData uri="http://schemas.openxmlformats.org/drawingml/2006/table">
            <a:tbl>
              <a:tblPr firstRow="1" bandRow="1">
                <a:tableStyleId>{2D5ABB26-0587-4C30-8999-92F81FD0307C}</a:tableStyleId>
              </a:tblPr>
              <a:tblGrid>
                <a:gridCol w="2106345">
                  <a:extLst>
                    <a:ext uri="{9D8B030D-6E8A-4147-A177-3AD203B41FA5}">
                      <a16:colId xmlns:a16="http://schemas.microsoft.com/office/drawing/2014/main" val="20000"/>
                    </a:ext>
                  </a:extLst>
                </a:gridCol>
              </a:tblGrid>
              <a:tr h="187256">
                <a:tc>
                  <a:txBody>
                    <a:bodyPr/>
                    <a:lstStyle/>
                    <a:p>
                      <a:pPr marL="127000">
                        <a:lnSpc>
                          <a:spcPts val="660"/>
                        </a:lnSpc>
                      </a:pPr>
                      <a:r>
                        <a:rPr sz="600" spc="-5" dirty="0">
                          <a:solidFill>
                            <a:schemeClr val="accent2"/>
                          </a:solidFill>
                          <a:latin typeface="Calibri"/>
                          <a:cs typeface="Calibri"/>
                        </a:rPr>
                        <a:t>AM treatment to </a:t>
                      </a:r>
                      <a:r>
                        <a:rPr sz="600" spc="-10" dirty="0">
                          <a:solidFill>
                            <a:schemeClr val="accent2"/>
                          </a:solidFill>
                          <a:latin typeface="Calibri"/>
                          <a:cs typeface="Calibri"/>
                        </a:rPr>
                        <a:t>PLW </a:t>
                      </a:r>
                      <a:r>
                        <a:rPr sz="600" spc="-5" dirty="0">
                          <a:latin typeface="Calibri"/>
                          <a:cs typeface="Calibri"/>
                        </a:rPr>
                        <a:t>Acute Malnutrition treatment</a:t>
                      </a:r>
                      <a:r>
                        <a:rPr sz="600" spc="50" dirty="0">
                          <a:latin typeface="Calibri"/>
                          <a:cs typeface="Calibri"/>
                        </a:rPr>
                        <a:t> </a:t>
                      </a:r>
                      <a:r>
                        <a:rPr sz="600" spc="-5" dirty="0">
                          <a:latin typeface="Calibri"/>
                          <a:cs typeface="Calibri"/>
                        </a:rPr>
                        <a:t>for</a:t>
                      </a:r>
                      <a:endParaRPr sz="600" dirty="0">
                        <a:latin typeface="Calibri"/>
                        <a:cs typeface="Calibri"/>
                      </a:endParaRPr>
                    </a:p>
                    <a:p>
                      <a:pPr marL="127000">
                        <a:lnSpc>
                          <a:spcPct val="100000"/>
                        </a:lnSpc>
                        <a:spcBef>
                          <a:spcPts val="10"/>
                        </a:spcBef>
                      </a:pPr>
                      <a:r>
                        <a:rPr sz="600" spc="-5" dirty="0">
                          <a:latin typeface="Calibri"/>
                          <a:cs typeface="Calibri"/>
                        </a:rPr>
                        <a:t>Pregnant and Lactating</a:t>
                      </a:r>
                      <a:r>
                        <a:rPr sz="600" spc="-10" dirty="0">
                          <a:latin typeface="Calibri"/>
                          <a:cs typeface="Calibri"/>
                        </a:rPr>
                        <a:t> </a:t>
                      </a:r>
                      <a:r>
                        <a:rPr sz="600" spc="-5" dirty="0">
                          <a:latin typeface="Calibri"/>
                          <a:cs typeface="Calibri"/>
                        </a:rPr>
                        <a:t>Women</a:t>
                      </a:r>
                      <a:endParaRPr sz="600" dirty="0">
                        <a:latin typeface="Calibri"/>
                        <a:cs typeface="Calibri"/>
                      </a:endParaRPr>
                    </a:p>
                  </a:txBody>
                  <a:tcPr marL="0" marR="0" marT="0" marB="0"/>
                </a:tc>
                <a:extLst>
                  <a:ext uri="{0D108BD9-81ED-4DB2-BD59-A6C34878D82A}">
                    <a16:rowId xmlns:a16="http://schemas.microsoft.com/office/drawing/2014/main" val="10000"/>
                  </a:ext>
                </a:extLst>
              </a:tr>
              <a:tr h="98119">
                <a:tc>
                  <a:txBody>
                    <a:bodyPr/>
                    <a:lstStyle/>
                    <a:p>
                      <a:pPr marL="127000">
                        <a:lnSpc>
                          <a:spcPts val="740"/>
                        </a:lnSpc>
                      </a:pPr>
                      <a:r>
                        <a:rPr sz="600" dirty="0">
                          <a:solidFill>
                            <a:schemeClr val="accent2"/>
                          </a:solidFill>
                          <a:latin typeface="Calibri"/>
                          <a:cs typeface="Calibri"/>
                        </a:rPr>
                        <a:t>BSFP</a:t>
                      </a:r>
                      <a:r>
                        <a:rPr sz="600" dirty="0">
                          <a:solidFill>
                            <a:srgbClr val="1870B8"/>
                          </a:solidFill>
                          <a:latin typeface="Calibri"/>
                          <a:cs typeface="Calibri"/>
                        </a:rPr>
                        <a:t> </a:t>
                      </a:r>
                      <a:r>
                        <a:rPr sz="600" spc="-5" dirty="0">
                          <a:latin typeface="Calibri"/>
                          <a:cs typeface="Calibri"/>
                        </a:rPr>
                        <a:t>Blanket Supplementary Feeding</a:t>
                      </a:r>
                      <a:r>
                        <a:rPr sz="600" dirty="0">
                          <a:latin typeface="Calibri"/>
                          <a:cs typeface="Calibri"/>
                        </a:rPr>
                        <a:t> </a:t>
                      </a:r>
                      <a:r>
                        <a:rPr sz="600" spc="-5" dirty="0">
                          <a:latin typeface="Calibri"/>
                          <a:cs typeface="Calibri"/>
                        </a:rPr>
                        <a:t>Programme</a:t>
                      </a:r>
                      <a:endParaRPr sz="600" dirty="0">
                        <a:latin typeface="Calibri"/>
                        <a:cs typeface="Calibri"/>
                      </a:endParaRPr>
                    </a:p>
                  </a:txBody>
                  <a:tcPr marL="0" marR="0" marT="0" marB="0"/>
                </a:tc>
                <a:extLst>
                  <a:ext uri="{0D108BD9-81ED-4DB2-BD59-A6C34878D82A}">
                    <a16:rowId xmlns:a16="http://schemas.microsoft.com/office/drawing/2014/main" val="10001"/>
                  </a:ext>
                </a:extLst>
              </a:tr>
              <a:tr h="98810">
                <a:tc>
                  <a:txBody>
                    <a:bodyPr/>
                    <a:lstStyle/>
                    <a:p>
                      <a:pPr marL="127000">
                        <a:lnSpc>
                          <a:spcPts val="740"/>
                        </a:lnSpc>
                      </a:pPr>
                      <a:r>
                        <a:rPr sz="600" spc="-5" dirty="0">
                          <a:solidFill>
                            <a:schemeClr val="accent2"/>
                          </a:solidFill>
                          <a:latin typeface="Calibri"/>
                          <a:cs typeface="Calibri"/>
                        </a:rPr>
                        <a:t>MAM treatment </a:t>
                      </a:r>
                      <a:r>
                        <a:rPr sz="600" spc="-5" dirty="0">
                          <a:latin typeface="Calibri"/>
                          <a:cs typeface="Calibri"/>
                        </a:rPr>
                        <a:t>Moderate Acute Malnutrition</a:t>
                      </a:r>
                      <a:r>
                        <a:rPr sz="600" spc="20" dirty="0">
                          <a:latin typeface="Calibri"/>
                          <a:cs typeface="Calibri"/>
                        </a:rPr>
                        <a:t> </a:t>
                      </a:r>
                      <a:r>
                        <a:rPr sz="600" spc="-5" dirty="0">
                          <a:latin typeface="Calibri"/>
                          <a:cs typeface="Calibri"/>
                        </a:rPr>
                        <a:t>treatment</a:t>
                      </a:r>
                      <a:endParaRPr sz="600" dirty="0">
                        <a:latin typeface="Calibri"/>
                        <a:cs typeface="Calibri"/>
                      </a:endParaRPr>
                    </a:p>
                  </a:txBody>
                  <a:tcPr marL="0" marR="0" marT="0" marB="0"/>
                </a:tc>
                <a:extLst>
                  <a:ext uri="{0D108BD9-81ED-4DB2-BD59-A6C34878D82A}">
                    <a16:rowId xmlns:a16="http://schemas.microsoft.com/office/drawing/2014/main" val="10002"/>
                  </a:ext>
                </a:extLst>
              </a:tr>
              <a:tr h="98810">
                <a:tc>
                  <a:txBody>
                    <a:bodyPr/>
                    <a:lstStyle/>
                    <a:p>
                      <a:pPr marL="127000">
                        <a:lnSpc>
                          <a:spcPts val="745"/>
                        </a:lnSpc>
                      </a:pPr>
                      <a:r>
                        <a:rPr sz="600" spc="-10" dirty="0">
                          <a:solidFill>
                            <a:schemeClr val="accent2"/>
                          </a:solidFill>
                          <a:latin typeface="Calibri"/>
                          <a:cs typeface="Calibri"/>
                        </a:rPr>
                        <a:t>OTP</a:t>
                      </a:r>
                      <a:r>
                        <a:rPr sz="600" spc="-10" dirty="0">
                          <a:solidFill>
                            <a:srgbClr val="1870B8"/>
                          </a:solidFill>
                          <a:latin typeface="Calibri"/>
                          <a:cs typeface="Calibri"/>
                        </a:rPr>
                        <a:t> </a:t>
                      </a:r>
                      <a:r>
                        <a:rPr sz="600" spc="-5" dirty="0">
                          <a:latin typeface="Calibri"/>
                          <a:cs typeface="Calibri"/>
                        </a:rPr>
                        <a:t>Outpatient Treatment</a:t>
                      </a:r>
                      <a:r>
                        <a:rPr sz="600" spc="20" dirty="0">
                          <a:latin typeface="Calibri"/>
                          <a:cs typeface="Calibri"/>
                        </a:rPr>
                        <a:t> </a:t>
                      </a:r>
                      <a:r>
                        <a:rPr sz="600" spc="-5" dirty="0">
                          <a:latin typeface="Calibri"/>
                          <a:cs typeface="Calibri"/>
                        </a:rPr>
                        <a:t>Programme</a:t>
                      </a:r>
                      <a:endParaRPr sz="600" dirty="0">
                        <a:latin typeface="Calibri"/>
                        <a:cs typeface="Calibri"/>
                      </a:endParaRPr>
                    </a:p>
                  </a:txBody>
                  <a:tcPr marL="0" marR="0" marT="0" marB="0"/>
                </a:tc>
                <a:extLst>
                  <a:ext uri="{0D108BD9-81ED-4DB2-BD59-A6C34878D82A}">
                    <a16:rowId xmlns:a16="http://schemas.microsoft.com/office/drawing/2014/main" val="10003"/>
                  </a:ext>
                </a:extLst>
              </a:tr>
              <a:tr h="98119">
                <a:tc>
                  <a:txBody>
                    <a:bodyPr/>
                    <a:lstStyle/>
                    <a:p>
                      <a:pPr marL="127000">
                        <a:lnSpc>
                          <a:spcPts val="740"/>
                        </a:lnSpc>
                      </a:pPr>
                      <a:r>
                        <a:rPr sz="600" spc="-5" dirty="0">
                          <a:solidFill>
                            <a:schemeClr val="accent2"/>
                          </a:solidFill>
                          <a:latin typeface="Calibri"/>
                          <a:cs typeface="Calibri"/>
                        </a:rPr>
                        <a:t>SAM treatment </a:t>
                      </a:r>
                      <a:r>
                        <a:rPr sz="600" spc="-5" dirty="0">
                          <a:latin typeface="Calibri"/>
                          <a:cs typeface="Calibri"/>
                        </a:rPr>
                        <a:t>Severe Acute Malnutrition</a:t>
                      </a:r>
                      <a:r>
                        <a:rPr sz="600" spc="20" dirty="0">
                          <a:latin typeface="Calibri"/>
                          <a:cs typeface="Calibri"/>
                        </a:rPr>
                        <a:t> </a:t>
                      </a:r>
                      <a:r>
                        <a:rPr sz="600" spc="-5" dirty="0">
                          <a:latin typeface="Calibri"/>
                          <a:cs typeface="Calibri"/>
                        </a:rPr>
                        <a:t>treatment</a:t>
                      </a:r>
                      <a:endParaRPr sz="600" dirty="0">
                        <a:latin typeface="Calibri"/>
                        <a:cs typeface="Calibri"/>
                      </a:endParaRPr>
                    </a:p>
                  </a:txBody>
                  <a:tcPr marL="0" marR="0" marT="0" marB="0"/>
                </a:tc>
                <a:extLst>
                  <a:ext uri="{0D108BD9-81ED-4DB2-BD59-A6C34878D82A}">
                    <a16:rowId xmlns:a16="http://schemas.microsoft.com/office/drawing/2014/main" val="10004"/>
                  </a:ext>
                </a:extLst>
              </a:tr>
              <a:tr h="98119">
                <a:tc>
                  <a:txBody>
                    <a:bodyPr/>
                    <a:lstStyle/>
                    <a:p>
                      <a:pPr marL="127000">
                        <a:lnSpc>
                          <a:spcPts val="740"/>
                        </a:lnSpc>
                      </a:pPr>
                      <a:r>
                        <a:rPr sz="600" spc="-5" dirty="0">
                          <a:solidFill>
                            <a:schemeClr val="accent2"/>
                          </a:solidFill>
                          <a:latin typeface="Calibri"/>
                          <a:cs typeface="Calibri"/>
                        </a:rPr>
                        <a:t>SC</a:t>
                      </a:r>
                      <a:r>
                        <a:rPr sz="600" spc="-5" dirty="0">
                          <a:solidFill>
                            <a:srgbClr val="1870B8"/>
                          </a:solidFill>
                          <a:latin typeface="Calibri"/>
                          <a:cs typeface="Calibri"/>
                        </a:rPr>
                        <a:t> </a:t>
                      </a:r>
                      <a:r>
                        <a:rPr sz="600" spc="-5" dirty="0">
                          <a:latin typeface="Calibri"/>
                          <a:cs typeface="Calibri"/>
                        </a:rPr>
                        <a:t>Stabilisation Centre</a:t>
                      </a:r>
                      <a:endParaRPr sz="600" dirty="0">
                        <a:latin typeface="Calibri"/>
                        <a:cs typeface="Calibri"/>
                      </a:endParaRPr>
                    </a:p>
                  </a:txBody>
                  <a:tcPr marL="0" marR="0" marT="0" marB="0"/>
                </a:tc>
                <a:extLst>
                  <a:ext uri="{0D108BD9-81ED-4DB2-BD59-A6C34878D82A}">
                    <a16:rowId xmlns:a16="http://schemas.microsoft.com/office/drawing/2014/main" val="10005"/>
                  </a:ext>
                </a:extLst>
              </a:tr>
              <a:tr h="89136">
                <a:tc>
                  <a:txBody>
                    <a:bodyPr/>
                    <a:lstStyle/>
                    <a:p>
                      <a:pPr marL="127000">
                        <a:lnSpc>
                          <a:spcPts val="675"/>
                        </a:lnSpc>
                      </a:pPr>
                      <a:r>
                        <a:rPr sz="600" spc="-5" dirty="0">
                          <a:solidFill>
                            <a:schemeClr val="accent2"/>
                          </a:solidFill>
                          <a:latin typeface="Calibri"/>
                          <a:cs typeface="Calibri"/>
                        </a:rPr>
                        <a:t>TSFP</a:t>
                      </a:r>
                      <a:r>
                        <a:rPr sz="600" spc="-5" dirty="0">
                          <a:solidFill>
                            <a:srgbClr val="1870B8"/>
                          </a:solidFill>
                          <a:latin typeface="Calibri"/>
                          <a:cs typeface="Calibri"/>
                        </a:rPr>
                        <a:t> </a:t>
                      </a:r>
                      <a:r>
                        <a:rPr sz="600" spc="-5" dirty="0">
                          <a:latin typeface="Calibri"/>
                          <a:cs typeface="Calibri"/>
                        </a:rPr>
                        <a:t>Targeted Supplementary Feeding</a:t>
                      </a:r>
                      <a:r>
                        <a:rPr sz="600" spc="5" dirty="0">
                          <a:latin typeface="Calibri"/>
                          <a:cs typeface="Calibri"/>
                        </a:rPr>
                        <a:t> </a:t>
                      </a:r>
                      <a:r>
                        <a:rPr sz="600" spc="-5" dirty="0">
                          <a:latin typeface="Calibri"/>
                          <a:cs typeface="Calibri"/>
                        </a:rPr>
                        <a:t>Programme</a:t>
                      </a:r>
                      <a:endParaRPr sz="600" dirty="0">
                        <a:latin typeface="Calibri"/>
                        <a:cs typeface="Calibri"/>
                      </a:endParaRPr>
                    </a:p>
                  </a:txBody>
                  <a:tcPr marL="0" marR="0" marT="0" marB="0"/>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E670F0C1-3A20-4498-A01C-85F68FC6C88E}"/>
              </a:ext>
            </a:extLst>
          </p:cNvPr>
          <p:cNvSpPr/>
          <p:nvPr/>
        </p:nvSpPr>
        <p:spPr>
          <a:xfrm>
            <a:off x="620492" y="1228478"/>
            <a:ext cx="4848393" cy="483209"/>
          </a:xfrm>
          <a:prstGeom prst="rect">
            <a:avLst/>
          </a:prstGeom>
        </p:spPr>
        <p:txBody>
          <a:bodyPr>
            <a:spAutoFit/>
          </a:bodyPr>
          <a:lstStyle/>
          <a:p>
            <a:r>
              <a:rPr lang="en-US" sz="127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MAP OF OPERATIONAL PRESENCE FOR MICRONUTRIENT  PROGRAMMES</a:t>
            </a:r>
            <a:endParaRPr lang="en-US" sz="1270" dirty="0">
              <a:solidFill>
                <a:schemeClr val="accent1"/>
              </a:solidFill>
            </a:endParaRPr>
          </a:p>
        </p:txBody>
      </p:sp>
      <p:sp>
        <p:nvSpPr>
          <p:cNvPr id="68" name="object 45">
            <a:extLst>
              <a:ext uri="{FF2B5EF4-FFF2-40B4-BE49-F238E27FC236}">
                <a16:creationId xmlns:a16="http://schemas.microsoft.com/office/drawing/2014/main" id="{072C4D14-6FC4-4754-BC51-CF741011EA2B}"/>
              </a:ext>
            </a:extLst>
          </p:cNvPr>
          <p:cNvSpPr/>
          <p:nvPr/>
        </p:nvSpPr>
        <p:spPr>
          <a:xfrm flipH="1">
            <a:off x="4308612" y="1452304"/>
            <a:ext cx="414589" cy="3605953"/>
          </a:xfrm>
          <a:custGeom>
            <a:avLst/>
            <a:gdLst/>
            <a:ahLst/>
            <a:cxnLst/>
            <a:rect l="l" t="t" r="r" b="b"/>
            <a:pathLst>
              <a:path h="1065529">
                <a:moveTo>
                  <a:pt x="0" y="0"/>
                </a:moveTo>
                <a:lnTo>
                  <a:pt x="0" y="106553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sz="1632"/>
          </a:p>
        </p:txBody>
      </p:sp>
      <p:sp>
        <p:nvSpPr>
          <p:cNvPr id="5" name="Rectangle 4">
            <a:extLst>
              <a:ext uri="{FF2B5EF4-FFF2-40B4-BE49-F238E27FC236}">
                <a16:creationId xmlns:a16="http://schemas.microsoft.com/office/drawing/2014/main" id="{E41BFD5F-A396-43A3-99DB-1585F0CB2F45}"/>
              </a:ext>
            </a:extLst>
          </p:cNvPr>
          <p:cNvSpPr/>
          <p:nvPr/>
        </p:nvSpPr>
        <p:spPr>
          <a:xfrm>
            <a:off x="4723201" y="1228478"/>
            <a:ext cx="5083080" cy="287771"/>
          </a:xfrm>
          <a:prstGeom prst="rect">
            <a:avLst/>
          </a:prstGeom>
        </p:spPr>
        <p:txBody>
          <a:bodyPr wrap="square">
            <a:spAutoFit/>
          </a:bodyPr>
          <a:lstStyle/>
          <a:p>
            <a:r>
              <a:rPr lang="en-US" sz="127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BENEFICIARIES REACHED vs TARGETED</a:t>
            </a:r>
            <a:endParaRPr lang="en-US" sz="1270" dirty="0">
              <a:solidFill>
                <a:schemeClr val="accent1"/>
              </a:solidFill>
            </a:endParaRPr>
          </a:p>
        </p:txBody>
      </p:sp>
      <p:sp>
        <p:nvSpPr>
          <p:cNvPr id="64" name="Rectangle 63">
            <a:extLst>
              <a:ext uri="{FF2B5EF4-FFF2-40B4-BE49-F238E27FC236}">
                <a16:creationId xmlns:a16="http://schemas.microsoft.com/office/drawing/2014/main" id="{7AA1B964-51E6-43F4-B31D-A661EE57B1B6}"/>
              </a:ext>
            </a:extLst>
          </p:cNvPr>
          <p:cNvSpPr/>
          <p:nvPr/>
        </p:nvSpPr>
        <p:spPr>
          <a:xfrm>
            <a:off x="4753390" y="3425785"/>
            <a:ext cx="2719719" cy="287771"/>
          </a:xfrm>
          <a:prstGeom prst="rect">
            <a:avLst/>
          </a:prstGeom>
        </p:spPr>
        <p:txBody>
          <a:bodyPr wrap="none">
            <a:spAutoFit/>
          </a:bodyPr>
          <a:lstStyle/>
          <a:p>
            <a:r>
              <a:rPr lang="en-US" sz="1270" b="1" dirty="0">
                <a:solidFill>
                  <a:schemeClr val="accent1"/>
                </a:solidFill>
              </a:rPr>
              <a:t>LATEST MICRONUTRIENT INDICATORS</a:t>
            </a:r>
            <a:endParaRPr lang="en-US" sz="1270" dirty="0">
              <a:solidFill>
                <a:schemeClr val="accent1"/>
              </a:solidFill>
            </a:endParaRPr>
          </a:p>
        </p:txBody>
      </p:sp>
      <p:sp>
        <p:nvSpPr>
          <p:cNvPr id="20" name="Rectangle 1">
            <a:extLst>
              <a:ext uri="{FF2B5EF4-FFF2-40B4-BE49-F238E27FC236}">
                <a16:creationId xmlns:a16="http://schemas.microsoft.com/office/drawing/2014/main" id="{249D4737-5E62-4A87-9A1B-D107B6A2C2FD}"/>
              </a:ext>
            </a:extLst>
          </p:cNvPr>
          <p:cNvSpPr>
            <a:spLocks noChangeArrowheads="1"/>
          </p:cNvSpPr>
          <p:nvPr/>
        </p:nvSpPr>
        <p:spPr bwMode="auto">
          <a:xfrm>
            <a:off x="5500667" y="3663469"/>
            <a:ext cx="1365501" cy="20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18" tIns="41459" rIns="82918" bIns="41459" numCol="1" anchor="ctr" anchorCtr="0" compatLnSpc="1">
            <a:prstTxWarp prst="textNoShape">
              <a:avLst/>
            </a:prstTxWarp>
            <a:spAutoFit/>
          </a:bodyPr>
          <a:lstStyle/>
          <a:p>
            <a:pPr algn="ctr" defTabSz="829178" eaLnBrk="0" fontAlgn="base" hangingPunct="0">
              <a:spcBef>
                <a:spcPct val="0"/>
              </a:spcBef>
              <a:spcAft>
                <a:spcPct val="0"/>
              </a:spcAft>
            </a:pPr>
            <a:r>
              <a:rPr lang="en-US" altLang="en-US" sz="816"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INDICATORS</a:t>
            </a:r>
            <a:endParaRPr lang="en-US" altLang="en-US" sz="1632" dirty="0">
              <a:solidFill>
                <a:schemeClr val="accent1"/>
              </a:solidFill>
              <a:latin typeface="Arial" panose="020B0604020202020204" pitchFamily="34" charset="0"/>
            </a:endParaRPr>
          </a:p>
        </p:txBody>
      </p:sp>
      <p:sp>
        <p:nvSpPr>
          <p:cNvPr id="72" name="Rectangle 1">
            <a:extLst>
              <a:ext uri="{FF2B5EF4-FFF2-40B4-BE49-F238E27FC236}">
                <a16:creationId xmlns:a16="http://schemas.microsoft.com/office/drawing/2014/main" id="{75C5A2E1-D3E6-45E7-891B-092CED9FDED7}"/>
              </a:ext>
            </a:extLst>
          </p:cNvPr>
          <p:cNvSpPr>
            <a:spLocks noChangeArrowheads="1"/>
          </p:cNvSpPr>
          <p:nvPr/>
        </p:nvSpPr>
        <p:spPr bwMode="auto">
          <a:xfrm>
            <a:off x="6519755" y="3663469"/>
            <a:ext cx="1365501" cy="20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18" tIns="41459" rIns="82918" bIns="41459" numCol="1" anchor="ctr" anchorCtr="0" compatLnSpc="1">
            <a:prstTxWarp prst="textNoShape">
              <a:avLst/>
            </a:prstTxWarp>
            <a:spAutoFit/>
          </a:bodyPr>
          <a:lstStyle/>
          <a:p>
            <a:pPr lvl="0" algn="ctr" eaLnBrk="0" fontAlgn="base" hangingPunct="0">
              <a:spcBef>
                <a:spcPct val="0"/>
              </a:spcBef>
              <a:spcAft>
                <a:spcPct val="0"/>
              </a:spcAft>
            </a:pPr>
            <a:r>
              <a:rPr lang="en-US" altLang="en-US" sz="816"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YEAR MEASURED</a:t>
            </a:r>
            <a:endParaRPr lang="en-US" altLang="en-US" sz="1632" dirty="0">
              <a:solidFill>
                <a:schemeClr val="accent1"/>
              </a:solidFill>
              <a:latin typeface="Arial" panose="020B0604020202020204" pitchFamily="34" charset="0"/>
            </a:endParaRPr>
          </a:p>
        </p:txBody>
      </p:sp>
      <p:sp>
        <p:nvSpPr>
          <p:cNvPr id="73" name="Rectangle 1">
            <a:extLst>
              <a:ext uri="{FF2B5EF4-FFF2-40B4-BE49-F238E27FC236}">
                <a16:creationId xmlns:a16="http://schemas.microsoft.com/office/drawing/2014/main" id="{31EB54BB-2DE5-4D2D-A3F6-98CD98F77BCD}"/>
              </a:ext>
            </a:extLst>
          </p:cNvPr>
          <p:cNvSpPr>
            <a:spLocks noChangeArrowheads="1"/>
          </p:cNvSpPr>
          <p:nvPr/>
        </p:nvSpPr>
        <p:spPr bwMode="auto">
          <a:xfrm>
            <a:off x="8885559" y="3663469"/>
            <a:ext cx="1365501" cy="20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18" tIns="41459" rIns="82918" bIns="41459" numCol="1" anchor="ctr" anchorCtr="0" compatLnSpc="1">
            <a:prstTxWarp prst="textNoShape">
              <a:avLst/>
            </a:prstTxWarp>
            <a:spAutoFit/>
          </a:bodyPr>
          <a:lstStyle/>
          <a:p>
            <a:pPr lvl="0" algn="ctr" eaLnBrk="0" fontAlgn="base" hangingPunct="0">
              <a:spcBef>
                <a:spcPct val="0"/>
              </a:spcBef>
              <a:spcAft>
                <a:spcPct val="0"/>
              </a:spcAft>
            </a:pPr>
            <a:r>
              <a:rPr lang="en-US" altLang="en-US" sz="816" b="1" dirty="0">
                <a:solidFill>
                  <a:schemeClr val="accent1"/>
                </a:solidFill>
                <a:latin typeface="Calibri" panose="020F0502020204030204" pitchFamily="34" charset="0"/>
                <a:cs typeface="Times New Roman" panose="02020603050405020304" pitchFamily="18" charset="0"/>
              </a:rPr>
              <a:t>VALUE</a:t>
            </a:r>
            <a:endParaRPr lang="en-US" altLang="en-US" sz="1632" dirty="0">
              <a:solidFill>
                <a:schemeClr val="accent1"/>
              </a:solidFill>
              <a:latin typeface="Arial" panose="020B0604020202020204" pitchFamily="34" charset="0"/>
            </a:endParaRPr>
          </a:p>
        </p:txBody>
      </p:sp>
      <p:graphicFrame>
        <p:nvGraphicFramePr>
          <p:cNvPr id="75" name="Gráfico 3">
            <a:extLst>
              <a:ext uri="{FF2B5EF4-FFF2-40B4-BE49-F238E27FC236}">
                <a16:creationId xmlns:a16="http://schemas.microsoft.com/office/drawing/2014/main" id="{7C870647-8EBB-4268-BCDE-85B8FA70C405}"/>
              </a:ext>
            </a:extLst>
          </p:cNvPr>
          <p:cNvGraphicFramePr/>
          <p:nvPr>
            <p:extLst>
              <p:ext uri="{D42A27DB-BD31-4B8C-83A1-F6EECF244321}">
                <p14:modId xmlns:p14="http://schemas.microsoft.com/office/powerpoint/2010/main" val="3947776019"/>
              </p:ext>
            </p:extLst>
          </p:nvPr>
        </p:nvGraphicFramePr>
        <p:xfrm>
          <a:off x="4856975" y="1494565"/>
          <a:ext cx="2121892" cy="4232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6" name="Gráfico 3">
            <a:extLst>
              <a:ext uri="{FF2B5EF4-FFF2-40B4-BE49-F238E27FC236}">
                <a16:creationId xmlns:a16="http://schemas.microsoft.com/office/drawing/2014/main" id="{02C8EAD7-9109-4D0D-A33E-3ABBC186844A}"/>
              </a:ext>
            </a:extLst>
          </p:cNvPr>
          <p:cNvGraphicFramePr/>
          <p:nvPr>
            <p:extLst>
              <p:ext uri="{D42A27DB-BD31-4B8C-83A1-F6EECF244321}">
                <p14:modId xmlns:p14="http://schemas.microsoft.com/office/powerpoint/2010/main" val="2865209436"/>
              </p:ext>
            </p:extLst>
          </p:nvPr>
        </p:nvGraphicFramePr>
        <p:xfrm>
          <a:off x="4856975" y="1972054"/>
          <a:ext cx="2121892" cy="4232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7" name="Gráfico 3">
            <a:extLst>
              <a:ext uri="{FF2B5EF4-FFF2-40B4-BE49-F238E27FC236}">
                <a16:creationId xmlns:a16="http://schemas.microsoft.com/office/drawing/2014/main" id="{74AC08A2-09DF-4C64-ACA0-6D67BFD65245}"/>
              </a:ext>
            </a:extLst>
          </p:cNvPr>
          <p:cNvGraphicFramePr/>
          <p:nvPr>
            <p:extLst>
              <p:ext uri="{D42A27DB-BD31-4B8C-83A1-F6EECF244321}">
                <p14:modId xmlns:p14="http://schemas.microsoft.com/office/powerpoint/2010/main" val="2887584735"/>
              </p:ext>
            </p:extLst>
          </p:nvPr>
        </p:nvGraphicFramePr>
        <p:xfrm>
          <a:off x="4856975" y="2449546"/>
          <a:ext cx="2121892" cy="42322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4" name="Gráfico 3">
            <a:extLst>
              <a:ext uri="{FF2B5EF4-FFF2-40B4-BE49-F238E27FC236}">
                <a16:creationId xmlns:a16="http://schemas.microsoft.com/office/drawing/2014/main" id="{7957AC3A-ECB0-4792-9C5F-476F02342B1A}"/>
              </a:ext>
            </a:extLst>
          </p:cNvPr>
          <p:cNvGraphicFramePr/>
          <p:nvPr>
            <p:extLst>
              <p:ext uri="{D42A27DB-BD31-4B8C-83A1-F6EECF244321}">
                <p14:modId xmlns:p14="http://schemas.microsoft.com/office/powerpoint/2010/main" val="2395008035"/>
              </p:ext>
            </p:extLst>
          </p:nvPr>
        </p:nvGraphicFramePr>
        <p:xfrm>
          <a:off x="4856975" y="2947852"/>
          <a:ext cx="2121892" cy="42322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6" name="Gráfico 3">
            <a:extLst>
              <a:ext uri="{FF2B5EF4-FFF2-40B4-BE49-F238E27FC236}">
                <a16:creationId xmlns:a16="http://schemas.microsoft.com/office/drawing/2014/main" id="{EF85743F-0E1D-4C2D-9ACF-891F3297F341}"/>
              </a:ext>
            </a:extLst>
          </p:cNvPr>
          <p:cNvGraphicFramePr/>
          <p:nvPr>
            <p:extLst>
              <p:ext uri="{D42A27DB-BD31-4B8C-83A1-F6EECF244321}">
                <p14:modId xmlns:p14="http://schemas.microsoft.com/office/powerpoint/2010/main" val="3342567473"/>
              </p:ext>
            </p:extLst>
          </p:nvPr>
        </p:nvGraphicFramePr>
        <p:xfrm>
          <a:off x="7546493" y="1494565"/>
          <a:ext cx="2121892" cy="42322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9" name="Gráfico 3">
            <a:extLst>
              <a:ext uri="{FF2B5EF4-FFF2-40B4-BE49-F238E27FC236}">
                <a16:creationId xmlns:a16="http://schemas.microsoft.com/office/drawing/2014/main" id="{52E0115E-F8BA-426D-A065-2B0D760EEA3B}"/>
              </a:ext>
            </a:extLst>
          </p:cNvPr>
          <p:cNvGraphicFramePr/>
          <p:nvPr>
            <p:extLst>
              <p:ext uri="{D42A27DB-BD31-4B8C-83A1-F6EECF244321}">
                <p14:modId xmlns:p14="http://schemas.microsoft.com/office/powerpoint/2010/main" val="1138937537"/>
              </p:ext>
            </p:extLst>
          </p:nvPr>
        </p:nvGraphicFramePr>
        <p:xfrm>
          <a:off x="7546493" y="1972054"/>
          <a:ext cx="2121892" cy="42322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0" name="Gráfico 3">
            <a:extLst>
              <a:ext uri="{FF2B5EF4-FFF2-40B4-BE49-F238E27FC236}">
                <a16:creationId xmlns:a16="http://schemas.microsoft.com/office/drawing/2014/main" id="{24B2FA39-9374-40CD-8F67-E782A423E80E}"/>
              </a:ext>
            </a:extLst>
          </p:cNvPr>
          <p:cNvGraphicFramePr/>
          <p:nvPr>
            <p:extLst>
              <p:ext uri="{D42A27DB-BD31-4B8C-83A1-F6EECF244321}">
                <p14:modId xmlns:p14="http://schemas.microsoft.com/office/powerpoint/2010/main" val="1938714931"/>
              </p:ext>
            </p:extLst>
          </p:nvPr>
        </p:nvGraphicFramePr>
        <p:xfrm>
          <a:off x="7546493" y="2449546"/>
          <a:ext cx="2121892" cy="423227"/>
        </p:xfrm>
        <a:graphic>
          <a:graphicData uri="http://schemas.openxmlformats.org/drawingml/2006/chart">
            <c:chart xmlns:c="http://schemas.openxmlformats.org/drawingml/2006/chart" xmlns:r="http://schemas.openxmlformats.org/officeDocument/2006/relationships" r:id="rId11"/>
          </a:graphicData>
        </a:graphic>
      </p:graphicFrame>
      <p:sp>
        <p:nvSpPr>
          <p:cNvPr id="91" name="object 38">
            <a:extLst>
              <a:ext uri="{FF2B5EF4-FFF2-40B4-BE49-F238E27FC236}">
                <a16:creationId xmlns:a16="http://schemas.microsoft.com/office/drawing/2014/main" id="{94394DAE-D875-46DE-BEBB-3F9402089BC1}"/>
              </a:ext>
            </a:extLst>
          </p:cNvPr>
          <p:cNvSpPr txBox="1"/>
          <p:nvPr/>
        </p:nvSpPr>
        <p:spPr>
          <a:xfrm>
            <a:off x="927866" y="5516777"/>
            <a:ext cx="297698" cy="123197"/>
          </a:xfrm>
          <a:prstGeom prst="rect">
            <a:avLst/>
          </a:prstGeom>
        </p:spPr>
        <p:txBody>
          <a:bodyPr vert="horz" wrap="square" lIns="0" tIns="11516" rIns="0" bIns="0" rtlCol="0">
            <a:spAutoFit/>
          </a:bodyPr>
          <a:lstStyle/>
          <a:p>
            <a:pPr marL="11516">
              <a:spcBef>
                <a:spcPts val="91"/>
              </a:spcBef>
            </a:pPr>
            <a:r>
              <a:rPr sz="725" b="1" spc="-5" dirty="0">
                <a:latin typeface="Calibri"/>
                <a:cs typeface="Calibri"/>
              </a:rPr>
              <a:t>L</a:t>
            </a:r>
            <a:r>
              <a:rPr sz="725" b="1" dirty="0">
                <a:latin typeface="Calibri"/>
                <a:cs typeface="Calibri"/>
              </a:rPr>
              <a:t>ege</a:t>
            </a:r>
            <a:r>
              <a:rPr sz="725" b="1" spc="-14" dirty="0">
                <a:latin typeface="Calibri"/>
                <a:cs typeface="Calibri"/>
              </a:rPr>
              <a:t>n</a:t>
            </a:r>
            <a:r>
              <a:rPr sz="725" b="1" dirty="0">
                <a:latin typeface="Calibri"/>
                <a:cs typeface="Calibri"/>
              </a:rPr>
              <a:t>d</a:t>
            </a:r>
            <a:endParaRPr sz="725" dirty="0">
              <a:latin typeface="Calibri"/>
              <a:cs typeface="Calibri"/>
            </a:endParaRPr>
          </a:p>
        </p:txBody>
      </p:sp>
      <p:sp>
        <p:nvSpPr>
          <p:cNvPr id="92" name="Rectangle 91">
            <a:extLst>
              <a:ext uri="{FF2B5EF4-FFF2-40B4-BE49-F238E27FC236}">
                <a16:creationId xmlns:a16="http://schemas.microsoft.com/office/drawing/2014/main" id="{6AE4307E-56D7-49F4-9110-E6C4B3954A1B}"/>
              </a:ext>
            </a:extLst>
          </p:cNvPr>
          <p:cNvSpPr/>
          <p:nvPr/>
        </p:nvSpPr>
        <p:spPr>
          <a:xfrm>
            <a:off x="927865" y="5686691"/>
            <a:ext cx="235855" cy="142601"/>
          </a:xfrm>
          <a:prstGeom prst="rect">
            <a:avLst/>
          </a:prstGeom>
          <a:solidFill>
            <a:srgbClr val="87B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93" name="Rectangle 92">
            <a:extLst>
              <a:ext uri="{FF2B5EF4-FFF2-40B4-BE49-F238E27FC236}">
                <a16:creationId xmlns:a16="http://schemas.microsoft.com/office/drawing/2014/main" id="{1B2551CD-5F18-40A3-A6B5-C6C7392900EB}"/>
              </a:ext>
            </a:extLst>
          </p:cNvPr>
          <p:cNvSpPr/>
          <p:nvPr/>
        </p:nvSpPr>
        <p:spPr>
          <a:xfrm>
            <a:off x="927865" y="5885306"/>
            <a:ext cx="235855" cy="142601"/>
          </a:xfrm>
          <a:prstGeom prst="rect">
            <a:avLst/>
          </a:prstGeom>
          <a:solidFill>
            <a:srgbClr val="99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95" name="Rectangle 94">
            <a:extLst>
              <a:ext uri="{FF2B5EF4-FFF2-40B4-BE49-F238E27FC236}">
                <a16:creationId xmlns:a16="http://schemas.microsoft.com/office/drawing/2014/main" id="{9E99A87F-8CAD-403A-8442-E9E8228C90B9}"/>
              </a:ext>
            </a:extLst>
          </p:cNvPr>
          <p:cNvSpPr/>
          <p:nvPr/>
        </p:nvSpPr>
        <p:spPr>
          <a:xfrm>
            <a:off x="1219421" y="5650509"/>
            <a:ext cx="735138" cy="203902"/>
          </a:xfrm>
          <a:prstGeom prst="rect">
            <a:avLst/>
          </a:prstGeom>
        </p:spPr>
        <p:txBody>
          <a:bodyPr wrap="none">
            <a:spAutoFit/>
          </a:bodyPr>
          <a:lstStyle/>
          <a:p>
            <a:r>
              <a:rPr lang="en-US" sz="725" spc="-5" dirty="0">
                <a:cs typeface="Calibri"/>
              </a:rPr>
              <a:t>People in need</a:t>
            </a:r>
            <a:endParaRPr lang="en-US" sz="1632" dirty="0"/>
          </a:p>
        </p:txBody>
      </p:sp>
      <p:sp>
        <p:nvSpPr>
          <p:cNvPr id="96" name="Rectangle 95">
            <a:extLst>
              <a:ext uri="{FF2B5EF4-FFF2-40B4-BE49-F238E27FC236}">
                <a16:creationId xmlns:a16="http://schemas.microsoft.com/office/drawing/2014/main" id="{67E8D2F6-DE7B-42E4-9756-123EA677FA19}"/>
              </a:ext>
            </a:extLst>
          </p:cNvPr>
          <p:cNvSpPr/>
          <p:nvPr/>
        </p:nvSpPr>
        <p:spPr>
          <a:xfrm>
            <a:off x="1219421" y="5872162"/>
            <a:ext cx="777777" cy="203902"/>
          </a:xfrm>
          <a:prstGeom prst="rect">
            <a:avLst/>
          </a:prstGeom>
        </p:spPr>
        <p:txBody>
          <a:bodyPr wrap="none">
            <a:spAutoFit/>
          </a:bodyPr>
          <a:lstStyle/>
          <a:p>
            <a:r>
              <a:rPr lang="en-US" sz="725" spc="-5" dirty="0">
                <a:cs typeface="Calibri"/>
              </a:rPr>
              <a:t>People targeted</a:t>
            </a:r>
            <a:endParaRPr lang="en-US" sz="1632" dirty="0"/>
          </a:p>
        </p:txBody>
      </p:sp>
      <p:sp>
        <p:nvSpPr>
          <p:cNvPr id="97" name="Rectangle 96">
            <a:extLst>
              <a:ext uri="{FF2B5EF4-FFF2-40B4-BE49-F238E27FC236}">
                <a16:creationId xmlns:a16="http://schemas.microsoft.com/office/drawing/2014/main" id="{8AC14A93-207D-46C8-AD0E-7E32D1AC68E5}"/>
              </a:ext>
            </a:extLst>
          </p:cNvPr>
          <p:cNvSpPr/>
          <p:nvPr/>
        </p:nvSpPr>
        <p:spPr>
          <a:xfrm>
            <a:off x="927865" y="6083921"/>
            <a:ext cx="235855" cy="142601"/>
          </a:xfrm>
          <a:prstGeom prst="rect">
            <a:avLst/>
          </a:prstGeom>
          <a:solidFill>
            <a:srgbClr val="B7D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98" name="Rectangle 97">
            <a:extLst>
              <a:ext uri="{FF2B5EF4-FFF2-40B4-BE49-F238E27FC236}">
                <a16:creationId xmlns:a16="http://schemas.microsoft.com/office/drawing/2014/main" id="{B2E2DCCB-B829-4141-9ADA-E50040CA0A05}"/>
              </a:ext>
            </a:extLst>
          </p:cNvPr>
          <p:cNvSpPr/>
          <p:nvPr/>
        </p:nvSpPr>
        <p:spPr>
          <a:xfrm>
            <a:off x="1219421" y="6093815"/>
            <a:ext cx="762388" cy="203902"/>
          </a:xfrm>
          <a:prstGeom prst="rect">
            <a:avLst/>
          </a:prstGeom>
        </p:spPr>
        <p:txBody>
          <a:bodyPr wrap="none">
            <a:spAutoFit/>
          </a:bodyPr>
          <a:lstStyle/>
          <a:p>
            <a:r>
              <a:rPr lang="en-US" sz="725" spc="-5" dirty="0">
                <a:cs typeface="Calibri"/>
              </a:rPr>
              <a:t>People reached</a:t>
            </a:r>
            <a:endParaRPr lang="en-US" sz="1632" dirty="0"/>
          </a:p>
        </p:txBody>
      </p:sp>
      <p:graphicFrame>
        <p:nvGraphicFramePr>
          <p:cNvPr id="99" name="Gráfico 3">
            <a:extLst>
              <a:ext uri="{FF2B5EF4-FFF2-40B4-BE49-F238E27FC236}">
                <a16:creationId xmlns:a16="http://schemas.microsoft.com/office/drawing/2014/main" id="{2A2031B9-2231-4D65-B66C-43FA537F1F78}"/>
              </a:ext>
            </a:extLst>
          </p:cNvPr>
          <p:cNvGraphicFramePr/>
          <p:nvPr>
            <p:extLst>
              <p:ext uri="{D42A27DB-BD31-4B8C-83A1-F6EECF244321}">
                <p14:modId xmlns:p14="http://schemas.microsoft.com/office/powerpoint/2010/main" val="3467606773"/>
              </p:ext>
            </p:extLst>
          </p:nvPr>
        </p:nvGraphicFramePr>
        <p:xfrm>
          <a:off x="7569904" y="2947852"/>
          <a:ext cx="2121892" cy="42322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 name="Table 5">
            <a:extLst>
              <a:ext uri="{FF2B5EF4-FFF2-40B4-BE49-F238E27FC236}">
                <a16:creationId xmlns:a16="http://schemas.microsoft.com/office/drawing/2014/main" id="{39452256-6EAA-444E-8E12-A3F874C35B07}"/>
              </a:ext>
            </a:extLst>
          </p:cNvPr>
          <p:cNvGraphicFramePr>
            <a:graphicFrameLocks noGrp="1"/>
          </p:cNvGraphicFramePr>
          <p:nvPr>
            <p:extLst>
              <p:ext uri="{D42A27DB-BD31-4B8C-83A1-F6EECF244321}">
                <p14:modId xmlns:p14="http://schemas.microsoft.com/office/powerpoint/2010/main" val="2108912937"/>
              </p:ext>
            </p:extLst>
          </p:nvPr>
        </p:nvGraphicFramePr>
        <p:xfrm>
          <a:off x="4854096" y="3949192"/>
          <a:ext cx="5242829" cy="1129355"/>
        </p:xfrm>
        <a:graphic>
          <a:graphicData uri="http://schemas.openxmlformats.org/drawingml/2006/table">
            <a:tbl>
              <a:tblPr firstRow="1" firstCol="1" bandRow="1">
                <a:tableStyleId>{5C22544A-7EE6-4342-B048-85BDC9FD1C3A}</a:tableStyleId>
              </a:tblPr>
              <a:tblGrid>
                <a:gridCol w="1775426">
                  <a:extLst>
                    <a:ext uri="{9D8B030D-6E8A-4147-A177-3AD203B41FA5}">
                      <a16:colId xmlns:a16="http://schemas.microsoft.com/office/drawing/2014/main" val="2746218700"/>
                    </a:ext>
                  </a:extLst>
                </a:gridCol>
                <a:gridCol w="1155609">
                  <a:extLst>
                    <a:ext uri="{9D8B030D-6E8A-4147-A177-3AD203B41FA5}">
                      <a16:colId xmlns:a16="http://schemas.microsoft.com/office/drawing/2014/main" val="664155945"/>
                    </a:ext>
                  </a:extLst>
                </a:gridCol>
                <a:gridCol w="1155609">
                  <a:extLst>
                    <a:ext uri="{9D8B030D-6E8A-4147-A177-3AD203B41FA5}">
                      <a16:colId xmlns:a16="http://schemas.microsoft.com/office/drawing/2014/main" val="3307522126"/>
                    </a:ext>
                  </a:extLst>
                </a:gridCol>
                <a:gridCol w="1156185">
                  <a:extLst>
                    <a:ext uri="{9D8B030D-6E8A-4147-A177-3AD203B41FA5}">
                      <a16:colId xmlns:a16="http://schemas.microsoft.com/office/drawing/2014/main" val="2722205410"/>
                    </a:ext>
                  </a:extLst>
                </a:gridCol>
              </a:tblGrid>
              <a:tr h="162957">
                <a:tc>
                  <a:txBody>
                    <a:bodyPr/>
                    <a:lstStyle/>
                    <a:p>
                      <a:pPr marL="18415" marR="21590" algn="r">
                        <a:lnSpc>
                          <a:spcPct val="150000"/>
                        </a:lnSpc>
                        <a:spcBef>
                          <a:spcPts val="0"/>
                        </a:spcBef>
                        <a:spcAft>
                          <a:spcPts val="0"/>
                        </a:spcAft>
                      </a:pPr>
                      <a:r>
                        <a:rPr lang="en-US" sz="700" b="0" dirty="0">
                          <a:solidFill>
                            <a:schemeClr val="tx1"/>
                          </a:solidFill>
                          <a:effectLst/>
                        </a:rPr>
                        <a:t>VAD prevalence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a:solidFill>
                            <a:schemeClr val="tx1"/>
                          </a:solidFill>
                          <a:effectLst/>
                        </a:rPr>
                        <a:t>2012</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600" b="0">
                          <a:solidFill>
                            <a:schemeClr val="tx1"/>
                          </a:solidFill>
                          <a:effectLst/>
                        </a:rPr>
                        <a:t>Survey</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a:solidFill>
                            <a:schemeClr val="tx1"/>
                          </a:solidFill>
                          <a:effectLst/>
                        </a:rPr>
                        <a:t>20%</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3297567"/>
                  </a:ext>
                </a:extLst>
              </a:tr>
              <a:tr h="162957">
                <a:tc>
                  <a:txBody>
                    <a:bodyPr/>
                    <a:lstStyle/>
                    <a:p>
                      <a:pPr marL="18415" marR="21590" algn="r">
                        <a:lnSpc>
                          <a:spcPct val="150000"/>
                        </a:lnSpc>
                        <a:spcBef>
                          <a:spcPts val="0"/>
                        </a:spcBef>
                        <a:spcAft>
                          <a:spcPts val="0"/>
                        </a:spcAft>
                      </a:pPr>
                      <a:r>
                        <a:rPr lang="en-US" sz="700" b="0" dirty="0">
                          <a:solidFill>
                            <a:schemeClr val="tx1"/>
                          </a:solidFill>
                          <a:effectLst/>
                        </a:rPr>
                        <a:t>Vitamin A supplementation coverage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dirty="0">
                          <a:solidFill>
                            <a:schemeClr val="tx1"/>
                          </a:solidFill>
                          <a:effectLst/>
                        </a:rPr>
                        <a:t>2016</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600" b="0">
                          <a:solidFill>
                            <a:schemeClr val="tx1"/>
                          </a:solidFill>
                          <a:effectLst/>
                        </a:rPr>
                        <a:t>Administrative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a:solidFill>
                            <a:schemeClr val="tx1"/>
                          </a:solidFill>
                          <a:effectLst/>
                        </a:rPr>
                        <a:t>89%</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0725544"/>
                  </a:ext>
                </a:extLst>
              </a:tr>
              <a:tr h="162957">
                <a:tc>
                  <a:txBody>
                    <a:bodyPr/>
                    <a:lstStyle/>
                    <a:p>
                      <a:pPr marL="18415" marR="21590" algn="r">
                        <a:lnSpc>
                          <a:spcPct val="150000"/>
                        </a:lnSpc>
                        <a:spcBef>
                          <a:spcPts val="0"/>
                        </a:spcBef>
                        <a:spcAft>
                          <a:spcPts val="0"/>
                        </a:spcAft>
                      </a:pPr>
                      <a:r>
                        <a:rPr lang="en-US" sz="700" b="0">
                          <a:solidFill>
                            <a:schemeClr val="tx1"/>
                          </a:solidFill>
                          <a:effectLst/>
                        </a:rPr>
                        <a:t>Anaemia prevalence in children</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dirty="0">
                          <a:solidFill>
                            <a:schemeClr val="tx1"/>
                          </a:solidFill>
                          <a:effectLst/>
                        </a:rPr>
                        <a:t>2012</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600" b="0" dirty="0">
                          <a:solidFill>
                            <a:schemeClr val="tx1"/>
                          </a:solidFill>
                          <a:effectLst/>
                        </a:rPr>
                        <a:t>Survey</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a:solidFill>
                            <a:schemeClr val="tx1"/>
                          </a:solidFill>
                          <a:effectLst/>
                        </a:rPr>
                        <a:t>17%</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3493361"/>
                  </a:ext>
                </a:extLst>
              </a:tr>
              <a:tr h="162957">
                <a:tc>
                  <a:txBody>
                    <a:bodyPr/>
                    <a:lstStyle/>
                    <a:p>
                      <a:pPr marL="18415" marR="21590" algn="r">
                        <a:lnSpc>
                          <a:spcPct val="150000"/>
                        </a:lnSpc>
                        <a:spcBef>
                          <a:spcPts val="0"/>
                        </a:spcBef>
                        <a:spcAft>
                          <a:spcPts val="0"/>
                        </a:spcAft>
                      </a:pPr>
                      <a:r>
                        <a:rPr lang="en-US" sz="700" b="0">
                          <a:solidFill>
                            <a:schemeClr val="tx1"/>
                          </a:solidFill>
                          <a:effectLst/>
                        </a:rPr>
                        <a:t>Anaemia prevalence in PLW</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a:solidFill>
                            <a:schemeClr val="tx1"/>
                          </a:solidFill>
                          <a:effectLst/>
                        </a:rPr>
                        <a:t>2012</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600" b="0" dirty="0">
                          <a:solidFill>
                            <a:schemeClr val="tx1"/>
                          </a:solidFill>
                          <a:effectLst/>
                        </a:rPr>
                        <a:t>Survey</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dirty="0">
                          <a:solidFill>
                            <a:schemeClr val="tx1"/>
                          </a:solidFill>
                          <a:effectLst/>
                        </a:rPr>
                        <a:t>21%</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9533028"/>
                  </a:ext>
                </a:extLst>
              </a:tr>
              <a:tr h="162957">
                <a:tc>
                  <a:txBody>
                    <a:bodyPr/>
                    <a:lstStyle/>
                    <a:p>
                      <a:pPr marL="18415" marR="21590" algn="r">
                        <a:lnSpc>
                          <a:spcPct val="150000"/>
                        </a:lnSpc>
                        <a:spcBef>
                          <a:spcPts val="0"/>
                        </a:spcBef>
                        <a:spcAft>
                          <a:spcPts val="0"/>
                        </a:spcAft>
                      </a:pPr>
                      <a:r>
                        <a:rPr lang="en-US" sz="700" b="0">
                          <a:solidFill>
                            <a:schemeClr val="tx1"/>
                          </a:solidFill>
                          <a:effectLst/>
                        </a:rPr>
                        <a:t>MNP coverage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a:solidFill>
                            <a:schemeClr val="tx1"/>
                          </a:solidFill>
                          <a:effectLst/>
                        </a:rPr>
                        <a:t>2016</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600" b="0" dirty="0">
                          <a:solidFill>
                            <a:schemeClr val="tx1"/>
                          </a:solidFill>
                          <a:effectLst/>
                        </a:rPr>
                        <a:t>Administrative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dirty="0">
                          <a:solidFill>
                            <a:schemeClr val="tx1"/>
                          </a:solidFill>
                          <a:effectLst/>
                        </a:rPr>
                        <a:t>74%</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5381361"/>
                  </a:ext>
                </a:extLst>
              </a:tr>
              <a:tr h="314570">
                <a:tc>
                  <a:txBody>
                    <a:bodyPr/>
                    <a:lstStyle/>
                    <a:p>
                      <a:pPr marL="18415" marR="21590" algn="r">
                        <a:lnSpc>
                          <a:spcPct val="150000"/>
                        </a:lnSpc>
                        <a:spcBef>
                          <a:spcPts val="0"/>
                        </a:spcBef>
                        <a:spcAft>
                          <a:spcPts val="0"/>
                        </a:spcAft>
                      </a:pPr>
                      <a:r>
                        <a:rPr lang="en-US" sz="700" b="0">
                          <a:solidFill>
                            <a:schemeClr val="tx1"/>
                          </a:solidFill>
                          <a:effectLst/>
                        </a:rPr>
                        <a:t>MNT/FeFo [choose one which is relevant] coverage </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a:solidFill>
                            <a:schemeClr val="tx1"/>
                          </a:solidFill>
                          <a:effectLst/>
                        </a:rPr>
                        <a:t>2016</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600" b="0">
                          <a:solidFill>
                            <a:schemeClr val="tx1"/>
                          </a:solidFill>
                          <a:effectLst/>
                        </a:rPr>
                        <a:t>Administrative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8415" marR="0" algn="ctr">
                        <a:lnSpc>
                          <a:spcPct val="150000"/>
                        </a:lnSpc>
                        <a:spcBef>
                          <a:spcPts val="0"/>
                        </a:spcBef>
                        <a:spcAft>
                          <a:spcPts val="0"/>
                        </a:spcAft>
                      </a:pPr>
                      <a:r>
                        <a:rPr lang="en-US" sz="600" b="0" dirty="0">
                          <a:solidFill>
                            <a:schemeClr val="tx1"/>
                          </a:solidFill>
                          <a:effectLst/>
                        </a:rPr>
                        <a:t>56%</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0640585"/>
                  </a:ext>
                </a:extLst>
              </a:tr>
            </a:tbl>
          </a:graphicData>
        </a:graphic>
      </p:graphicFrame>
      <p:sp>
        <p:nvSpPr>
          <p:cNvPr id="43" name="Rectangle 1">
            <a:extLst>
              <a:ext uri="{FF2B5EF4-FFF2-40B4-BE49-F238E27FC236}">
                <a16:creationId xmlns:a16="http://schemas.microsoft.com/office/drawing/2014/main" id="{ADFA9BED-8EEB-4EDC-9D16-6B195604CD60}"/>
              </a:ext>
            </a:extLst>
          </p:cNvPr>
          <p:cNvSpPr>
            <a:spLocks noChangeArrowheads="1"/>
          </p:cNvSpPr>
          <p:nvPr/>
        </p:nvSpPr>
        <p:spPr bwMode="auto">
          <a:xfrm>
            <a:off x="7668597" y="3690237"/>
            <a:ext cx="1365501" cy="20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18" tIns="41459" rIns="82918" bIns="41459" numCol="1" anchor="ctr" anchorCtr="0" compatLnSpc="1">
            <a:prstTxWarp prst="textNoShape">
              <a:avLst/>
            </a:prstTxWarp>
            <a:spAutoFit/>
          </a:bodyPr>
          <a:lstStyle/>
          <a:p>
            <a:pPr lvl="0" algn="ctr" eaLnBrk="0" fontAlgn="base" hangingPunct="0">
              <a:spcBef>
                <a:spcPct val="0"/>
              </a:spcBef>
              <a:spcAft>
                <a:spcPct val="0"/>
              </a:spcAft>
            </a:pPr>
            <a:r>
              <a:rPr lang="en-US" altLang="en-US" sz="816" b="1" dirty="0">
                <a:solidFill>
                  <a:schemeClr val="accent1"/>
                </a:solidFill>
                <a:latin typeface="Calibri" panose="020F0502020204030204" pitchFamily="34" charset="0"/>
                <a:cs typeface="Times New Roman" panose="02020603050405020304" pitchFamily="18" charset="0"/>
              </a:rPr>
              <a:t>METHOD</a:t>
            </a:r>
            <a:endParaRPr lang="en-US" altLang="en-US" sz="1632" dirty="0">
              <a:solidFill>
                <a:schemeClr val="accent1"/>
              </a:solidFill>
              <a:latin typeface="Arial" panose="020B0604020202020204" pitchFamily="34" charset="0"/>
            </a:endParaRPr>
          </a:p>
        </p:txBody>
      </p:sp>
      <p:grpSp>
        <p:nvGrpSpPr>
          <p:cNvPr id="44" name="Group 43">
            <a:extLst>
              <a:ext uri="{FF2B5EF4-FFF2-40B4-BE49-F238E27FC236}">
                <a16:creationId xmlns:a16="http://schemas.microsoft.com/office/drawing/2014/main" id="{3355114D-9081-4FB4-903D-A3D1BA422C2C}"/>
              </a:ext>
            </a:extLst>
          </p:cNvPr>
          <p:cNvGrpSpPr>
            <a:grpSpLocks noChangeAspect="1"/>
          </p:cNvGrpSpPr>
          <p:nvPr/>
        </p:nvGrpSpPr>
        <p:grpSpPr bwMode="auto">
          <a:xfrm>
            <a:off x="817456" y="1171146"/>
            <a:ext cx="3509363" cy="4403067"/>
            <a:chOff x="0" y="0"/>
            <a:chExt cx="365" cy="455"/>
          </a:xfrm>
        </p:grpSpPr>
        <p:sp>
          <p:nvSpPr>
            <p:cNvPr id="50" name="AutoShape 41">
              <a:extLst>
                <a:ext uri="{FF2B5EF4-FFF2-40B4-BE49-F238E27FC236}">
                  <a16:creationId xmlns:a16="http://schemas.microsoft.com/office/drawing/2014/main" id="{EE7C210F-C4E0-4CA0-B29D-E34778DD162B}"/>
                </a:ext>
              </a:extLst>
            </p:cNvPr>
            <p:cNvSpPr>
              <a:spLocks noChangeAspect="1" noChangeArrowheads="1" noTextEdit="1"/>
            </p:cNvSpPr>
            <p:nvPr/>
          </p:nvSpPr>
          <p:spPr bwMode="auto">
            <a:xfrm>
              <a:off x="0" y="0"/>
              <a:ext cx="365"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32"/>
            </a:p>
          </p:txBody>
        </p:sp>
        <p:sp>
          <p:nvSpPr>
            <p:cNvPr id="51" name="Freeform 43">
              <a:extLst>
                <a:ext uri="{FF2B5EF4-FFF2-40B4-BE49-F238E27FC236}">
                  <a16:creationId xmlns:a16="http://schemas.microsoft.com/office/drawing/2014/main" id="{84E6E57B-ADF1-4C75-9F07-50604B77C866}"/>
                </a:ext>
              </a:extLst>
            </p:cNvPr>
            <p:cNvSpPr>
              <a:spLocks noEditPoints="1"/>
            </p:cNvSpPr>
            <p:nvPr/>
          </p:nvSpPr>
          <p:spPr bwMode="auto">
            <a:xfrm>
              <a:off x="86" y="41"/>
              <a:ext cx="47" cy="56"/>
            </a:xfrm>
            <a:custGeom>
              <a:avLst/>
              <a:gdLst>
                <a:gd name="T0" fmla="*/ 23 w 47"/>
                <a:gd name="T1" fmla="*/ 2 h 56"/>
                <a:gd name="T2" fmla="*/ 24 w 47"/>
                <a:gd name="T3" fmla="*/ 2 h 56"/>
                <a:gd name="T4" fmla="*/ 24 w 47"/>
                <a:gd name="T5" fmla="*/ 2 h 56"/>
                <a:gd name="T6" fmla="*/ 20 w 47"/>
                <a:gd name="T7" fmla="*/ 3 h 56"/>
                <a:gd name="T8" fmla="*/ 21 w 47"/>
                <a:gd name="T9" fmla="*/ 3 h 56"/>
                <a:gd name="T10" fmla="*/ 23 w 47"/>
                <a:gd name="T11" fmla="*/ 4 h 56"/>
                <a:gd name="T12" fmla="*/ 23 w 47"/>
                <a:gd name="T13" fmla="*/ 5 h 56"/>
                <a:gd name="T14" fmla="*/ 25 w 47"/>
                <a:gd name="T15" fmla="*/ 4 h 56"/>
                <a:gd name="T16" fmla="*/ 25 w 47"/>
                <a:gd name="T17" fmla="*/ 4 h 56"/>
                <a:gd name="T18" fmla="*/ 24 w 47"/>
                <a:gd name="T19" fmla="*/ 5 h 56"/>
                <a:gd name="T20" fmla="*/ 25 w 47"/>
                <a:gd name="T21" fmla="*/ 6 h 56"/>
                <a:gd name="T22" fmla="*/ 25 w 47"/>
                <a:gd name="T23" fmla="*/ 8 h 56"/>
                <a:gd name="T24" fmla="*/ 26 w 47"/>
                <a:gd name="T25" fmla="*/ 10 h 56"/>
                <a:gd name="T26" fmla="*/ 26 w 47"/>
                <a:gd name="T27" fmla="*/ 10 h 56"/>
                <a:gd name="T28" fmla="*/ 26 w 47"/>
                <a:gd name="T29" fmla="*/ 10 h 56"/>
                <a:gd name="T30" fmla="*/ 27 w 47"/>
                <a:gd name="T31" fmla="*/ 11 h 56"/>
                <a:gd name="T32" fmla="*/ 28 w 47"/>
                <a:gd name="T33" fmla="*/ 14 h 56"/>
                <a:gd name="T34" fmla="*/ 30 w 47"/>
                <a:gd name="T35" fmla="*/ 16 h 56"/>
                <a:gd name="T36" fmla="*/ 32 w 47"/>
                <a:gd name="T37" fmla="*/ 18 h 56"/>
                <a:gd name="T38" fmla="*/ 36 w 47"/>
                <a:gd name="T39" fmla="*/ 23 h 56"/>
                <a:gd name="T40" fmla="*/ 39 w 47"/>
                <a:gd name="T41" fmla="*/ 25 h 56"/>
                <a:gd name="T42" fmla="*/ 42 w 47"/>
                <a:gd name="T43" fmla="*/ 27 h 56"/>
                <a:gd name="T44" fmla="*/ 43 w 47"/>
                <a:gd name="T45" fmla="*/ 29 h 56"/>
                <a:gd name="T46" fmla="*/ 44 w 47"/>
                <a:gd name="T47" fmla="*/ 29 h 56"/>
                <a:gd name="T48" fmla="*/ 47 w 47"/>
                <a:gd name="T49" fmla="*/ 31 h 56"/>
                <a:gd name="T50" fmla="*/ 41 w 47"/>
                <a:gd name="T51" fmla="*/ 40 h 56"/>
                <a:gd name="T52" fmla="*/ 26 w 47"/>
                <a:gd name="T53" fmla="*/ 46 h 56"/>
                <a:gd name="T54" fmla="*/ 19 w 47"/>
                <a:gd name="T55" fmla="*/ 56 h 56"/>
                <a:gd name="T56" fmla="*/ 18 w 47"/>
                <a:gd name="T57" fmla="*/ 52 h 56"/>
                <a:gd name="T58" fmla="*/ 15 w 47"/>
                <a:gd name="T59" fmla="*/ 49 h 56"/>
                <a:gd name="T60" fmla="*/ 14 w 47"/>
                <a:gd name="T61" fmla="*/ 49 h 56"/>
                <a:gd name="T62" fmla="*/ 14 w 47"/>
                <a:gd name="T63" fmla="*/ 49 h 56"/>
                <a:gd name="T64" fmla="*/ 13 w 47"/>
                <a:gd name="T65" fmla="*/ 48 h 56"/>
                <a:gd name="T66" fmla="*/ 11 w 47"/>
                <a:gd name="T67" fmla="*/ 46 h 56"/>
                <a:gd name="T68" fmla="*/ 10 w 47"/>
                <a:gd name="T69" fmla="*/ 43 h 56"/>
                <a:gd name="T70" fmla="*/ 8 w 47"/>
                <a:gd name="T71" fmla="*/ 41 h 56"/>
                <a:gd name="T72" fmla="*/ 5 w 47"/>
                <a:gd name="T73" fmla="*/ 38 h 56"/>
                <a:gd name="T74" fmla="*/ 4 w 47"/>
                <a:gd name="T75" fmla="*/ 35 h 56"/>
                <a:gd name="T76" fmla="*/ 2 w 47"/>
                <a:gd name="T77" fmla="*/ 31 h 56"/>
                <a:gd name="T78" fmla="*/ 1 w 47"/>
                <a:gd name="T79" fmla="*/ 30 h 56"/>
                <a:gd name="T80" fmla="*/ 0 w 47"/>
                <a:gd name="T81" fmla="*/ 28 h 56"/>
                <a:gd name="T82" fmla="*/ 1 w 47"/>
                <a:gd name="T83" fmla="*/ 27 h 56"/>
                <a:gd name="T84" fmla="*/ 1 w 47"/>
                <a:gd name="T85" fmla="*/ 26 h 56"/>
                <a:gd name="T86" fmla="*/ 4 w 47"/>
                <a:gd name="T87" fmla="*/ 23 h 56"/>
                <a:gd name="T88" fmla="*/ 5 w 47"/>
                <a:gd name="T89" fmla="*/ 20 h 56"/>
                <a:gd name="T90" fmla="*/ 6 w 47"/>
                <a:gd name="T91" fmla="*/ 19 h 56"/>
                <a:gd name="T92" fmla="*/ 9 w 47"/>
                <a:gd name="T93" fmla="*/ 15 h 56"/>
                <a:gd name="T94" fmla="*/ 18 w 47"/>
                <a:gd name="T95" fmla="*/ 1 h 56"/>
                <a:gd name="T96" fmla="*/ 19 w 47"/>
                <a:gd name="T97" fmla="*/ 1 h 56"/>
                <a:gd name="T98" fmla="*/ 19 w 47"/>
                <a:gd name="T99" fmla="*/ 1 h 56"/>
                <a:gd name="T100" fmla="*/ 19 w 47"/>
                <a:gd name="T101" fmla="*/ 1 h 56"/>
                <a:gd name="T102" fmla="*/ 19 w 47"/>
                <a:gd name="T103" fmla="*/ 1 h 56"/>
                <a:gd name="T104" fmla="*/ 20 w 47"/>
                <a:gd name="T105" fmla="*/ 2 h 56"/>
                <a:gd name="T106" fmla="*/ 21 w 47"/>
                <a:gd name="T107" fmla="*/ 0 h 56"/>
                <a:gd name="T108" fmla="*/ 21 w 47"/>
                <a:gd name="T109" fmla="*/ 1 h 56"/>
                <a:gd name="T110" fmla="*/ 23 w 47"/>
                <a:gd name="T111" fmla="*/ 0 h 56"/>
                <a:gd name="T112" fmla="*/ 24 w 47"/>
                <a:gd name="T11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 h="56">
                  <a:moveTo>
                    <a:pt x="24" y="2"/>
                  </a:moveTo>
                  <a:lnTo>
                    <a:pt x="24" y="3"/>
                  </a:lnTo>
                  <a:lnTo>
                    <a:pt x="24" y="2"/>
                  </a:lnTo>
                  <a:lnTo>
                    <a:pt x="23" y="2"/>
                  </a:lnTo>
                  <a:lnTo>
                    <a:pt x="24" y="2"/>
                  </a:lnTo>
                  <a:lnTo>
                    <a:pt x="24" y="2"/>
                  </a:lnTo>
                  <a:lnTo>
                    <a:pt x="24" y="2"/>
                  </a:lnTo>
                  <a:lnTo>
                    <a:pt x="24" y="2"/>
                  </a:lnTo>
                  <a:lnTo>
                    <a:pt x="24" y="2"/>
                  </a:lnTo>
                  <a:lnTo>
                    <a:pt x="24" y="2"/>
                  </a:lnTo>
                  <a:lnTo>
                    <a:pt x="24" y="2"/>
                  </a:lnTo>
                  <a:lnTo>
                    <a:pt x="24" y="2"/>
                  </a:lnTo>
                  <a:lnTo>
                    <a:pt x="24" y="2"/>
                  </a:lnTo>
                  <a:close/>
                  <a:moveTo>
                    <a:pt x="19" y="1"/>
                  </a:moveTo>
                  <a:lnTo>
                    <a:pt x="20" y="2"/>
                  </a:lnTo>
                  <a:lnTo>
                    <a:pt x="20" y="3"/>
                  </a:lnTo>
                  <a:lnTo>
                    <a:pt x="20" y="3"/>
                  </a:lnTo>
                  <a:lnTo>
                    <a:pt x="20" y="2"/>
                  </a:lnTo>
                  <a:lnTo>
                    <a:pt x="20" y="2"/>
                  </a:lnTo>
                  <a:lnTo>
                    <a:pt x="21" y="3"/>
                  </a:lnTo>
                  <a:lnTo>
                    <a:pt x="22" y="4"/>
                  </a:lnTo>
                  <a:lnTo>
                    <a:pt x="22" y="4"/>
                  </a:lnTo>
                  <a:lnTo>
                    <a:pt x="22" y="4"/>
                  </a:lnTo>
                  <a:lnTo>
                    <a:pt x="23" y="4"/>
                  </a:lnTo>
                  <a:lnTo>
                    <a:pt x="23" y="4"/>
                  </a:lnTo>
                  <a:lnTo>
                    <a:pt x="23" y="4"/>
                  </a:lnTo>
                  <a:lnTo>
                    <a:pt x="23" y="4"/>
                  </a:lnTo>
                  <a:lnTo>
                    <a:pt x="23" y="5"/>
                  </a:lnTo>
                  <a:lnTo>
                    <a:pt x="24" y="5"/>
                  </a:lnTo>
                  <a:lnTo>
                    <a:pt x="24" y="5"/>
                  </a:lnTo>
                  <a:lnTo>
                    <a:pt x="24" y="5"/>
                  </a:lnTo>
                  <a:lnTo>
                    <a:pt x="25" y="4"/>
                  </a:lnTo>
                  <a:lnTo>
                    <a:pt x="25" y="4"/>
                  </a:lnTo>
                  <a:lnTo>
                    <a:pt x="25" y="4"/>
                  </a:lnTo>
                  <a:lnTo>
                    <a:pt x="25" y="4"/>
                  </a:lnTo>
                  <a:lnTo>
                    <a:pt x="25" y="4"/>
                  </a:lnTo>
                  <a:lnTo>
                    <a:pt x="25" y="5"/>
                  </a:lnTo>
                  <a:lnTo>
                    <a:pt x="25" y="5"/>
                  </a:lnTo>
                  <a:lnTo>
                    <a:pt x="24" y="5"/>
                  </a:lnTo>
                  <a:lnTo>
                    <a:pt x="24" y="5"/>
                  </a:lnTo>
                  <a:lnTo>
                    <a:pt x="24" y="5"/>
                  </a:lnTo>
                  <a:lnTo>
                    <a:pt x="24" y="6"/>
                  </a:lnTo>
                  <a:lnTo>
                    <a:pt x="25" y="6"/>
                  </a:lnTo>
                  <a:lnTo>
                    <a:pt x="25" y="6"/>
                  </a:lnTo>
                  <a:lnTo>
                    <a:pt x="25" y="7"/>
                  </a:lnTo>
                  <a:lnTo>
                    <a:pt x="25" y="7"/>
                  </a:lnTo>
                  <a:lnTo>
                    <a:pt x="25" y="8"/>
                  </a:lnTo>
                  <a:lnTo>
                    <a:pt x="25" y="8"/>
                  </a:lnTo>
                  <a:lnTo>
                    <a:pt x="25" y="9"/>
                  </a:lnTo>
                  <a:lnTo>
                    <a:pt x="25" y="9"/>
                  </a:lnTo>
                  <a:lnTo>
                    <a:pt x="26" y="10"/>
                  </a:lnTo>
                  <a:lnTo>
                    <a:pt x="26" y="10"/>
                  </a:lnTo>
                  <a:lnTo>
                    <a:pt x="26" y="10"/>
                  </a:lnTo>
                  <a:lnTo>
                    <a:pt x="26" y="10"/>
                  </a:lnTo>
                  <a:lnTo>
                    <a:pt x="26" y="10"/>
                  </a:lnTo>
                  <a:lnTo>
                    <a:pt x="26" y="10"/>
                  </a:lnTo>
                  <a:lnTo>
                    <a:pt x="26" y="10"/>
                  </a:lnTo>
                  <a:lnTo>
                    <a:pt x="26" y="10"/>
                  </a:lnTo>
                  <a:lnTo>
                    <a:pt x="26" y="10"/>
                  </a:lnTo>
                  <a:lnTo>
                    <a:pt x="26" y="10"/>
                  </a:lnTo>
                  <a:lnTo>
                    <a:pt x="27" y="10"/>
                  </a:lnTo>
                  <a:lnTo>
                    <a:pt x="27" y="10"/>
                  </a:lnTo>
                  <a:lnTo>
                    <a:pt x="27" y="10"/>
                  </a:lnTo>
                  <a:lnTo>
                    <a:pt x="27" y="11"/>
                  </a:lnTo>
                  <a:lnTo>
                    <a:pt x="27" y="12"/>
                  </a:lnTo>
                  <a:lnTo>
                    <a:pt x="28" y="12"/>
                  </a:lnTo>
                  <a:lnTo>
                    <a:pt x="28" y="13"/>
                  </a:lnTo>
                  <a:lnTo>
                    <a:pt x="28" y="14"/>
                  </a:lnTo>
                  <a:lnTo>
                    <a:pt x="29" y="14"/>
                  </a:lnTo>
                  <a:lnTo>
                    <a:pt x="29" y="15"/>
                  </a:lnTo>
                  <a:lnTo>
                    <a:pt x="30" y="16"/>
                  </a:lnTo>
                  <a:lnTo>
                    <a:pt x="30" y="16"/>
                  </a:lnTo>
                  <a:lnTo>
                    <a:pt x="30" y="17"/>
                  </a:lnTo>
                  <a:lnTo>
                    <a:pt x="31" y="17"/>
                  </a:lnTo>
                  <a:lnTo>
                    <a:pt x="31" y="17"/>
                  </a:lnTo>
                  <a:lnTo>
                    <a:pt x="32" y="18"/>
                  </a:lnTo>
                  <a:lnTo>
                    <a:pt x="33" y="20"/>
                  </a:lnTo>
                  <a:lnTo>
                    <a:pt x="34" y="20"/>
                  </a:lnTo>
                  <a:lnTo>
                    <a:pt x="35" y="22"/>
                  </a:lnTo>
                  <a:lnTo>
                    <a:pt x="36" y="23"/>
                  </a:lnTo>
                  <a:lnTo>
                    <a:pt x="38" y="24"/>
                  </a:lnTo>
                  <a:lnTo>
                    <a:pt x="39" y="25"/>
                  </a:lnTo>
                  <a:lnTo>
                    <a:pt x="39" y="25"/>
                  </a:lnTo>
                  <a:lnTo>
                    <a:pt x="39" y="25"/>
                  </a:lnTo>
                  <a:lnTo>
                    <a:pt x="40" y="26"/>
                  </a:lnTo>
                  <a:lnTo>
                    <a:pt x="41" y="27"/>
                  </a:lnTo>
                  <a:lnTo>
                    <a:pt x="42" y="27"/>
                  </a:lnTo>
                  <a:lnTo>
                    <a:pt x="42" y="27"/>
                  </a:lnTo>
                  <a:lnTo>
                    <a:pt x="42" y="28"/>
                  </a:lnTo>
                  <a:lnTo>
                    <a:pt x="42" y="28"/>
                  </a:lnTo>
                  <a:lnTo>
                    <a:pt x="43" y="28"/>
                  </a:lnTo>
                  <a:lnTo>
                    <a:pt x="43" y="29"/>
                  </a:lnTo>
                  <a:lnTo>
                    <a:pt x="44" y="29"/>
                  </a:lnTo>
                  <a:lnTo>
                    <a:pt x="44" y="29"/>
                  </a:lnTo>
                  <a:lnTo>
                    <a:pt x="44" y="29"/>
                  </a:lnTo>
                  <a:lnTo>
                    <a:pt x="44" y="29"/>
                  </a:lnTo>
                  <a:lnTo>
                    <a:pt x="46" y="30"/>
                  </a:lnTo>
                  <a:lnTo>
                    <a:pt x="46" y="30"/>
                  </a:lnTo>
                  <a:lnTo>
                    <a:pt x="46" y="30"/>
                  </a:lnTo>
                  <a:lnTo>
                    <a:pt x="47" y="31"/>
                  </a:lnTo>
                  <a:lnTo>
                    <a:pt x="47" y="31"/>
                  </a:lnTo>
                  <a:lnTo>
                    <a:pt x="47" y="31"/>
                  </a:lnTo>
                  <a:lnTo>
                    <a:pt x="45" y="36"/>
                  </a:lnTo>
                  <a:lnTo>
                    <a:pt x="41" y="40"/>
                  </a:lnTo>
                  <a:lnTo>
                    <a:pt x="35" y="37"/>
                  </a:lnTo>
                  <a:lnTo>
                    <a:pt x="33" y="37"/>
                  </a:lnTo>
                  <a:lnTo>
                    <a:pt x="32" y="38"/>
                  </a:lnTo>
                  <a:lnTo>
                    <a:pt x="26" y="46"/>
                  </a:lnTo>
                  <a:lnTo>
                    <a:pt x="21" y="52"/>
                  </a:lnTo>
                  <a:lnTo>
                    <a:pt x="19" y="55"/>
                  </a:lnTo>
                  <a:lnTo>
                    <a:pt x="19" y="56"/>
                  </a:lnTo>
                  <a:lnTo>
                    <a:pt x="19" y="56"/>
                  </a:lnTo>
                  <a:lnTo>
                    <a:pt x="19" y="56"/>
                  </a:lnTo>
                  <a:lnTo>
                    <a:pt x="18" y="55"/>
                  </a:lnTo>
                  <a:lnTo>
                    <a:pt x="18" y="53"/>
                  </a:lnTo>
                  <a:lnTo>
                    <a:pt x="18" y="52"/>
                  </a:lnTo>
                  <a:lnTo>
                    <a:pt x="18" y="51"/>
                  </a:lnTo>
                  <a:lnTo>
                    <a:pt x="18" y="50"/>
                  </a:lnTo>
                  <a:lnTo>
                    <a:pt x="15" y="49"/>
                  </a:lnTo>
                  <a:lnTo>
                    <a:pt x="15" y="49"/>
                  </a:lnTo>
                  <a:lnTo>
                    <a:pt x="15" y="49"/>
                  </a:lnTo>
                  <a:lnTo>
                    <a:pt x="14" y="49"/>
                  </a:lnTo>
                  <a:lnTo>
                    <a:pt x="14" y="49"/>
                  </a:lnTo>
                  <a:lnTo>
                    <a:pt x="14" y="49"/>
                  </a:lnTo>
                  <a:lnTo>
                    <a:pt x="14" y="49"/>
                  </a:lnTo>
                  <a:lnTo>
                    <a:pt x="14" y="49"/>
                  </a:lnTo>
                  <a:lnTo>
                    <a:pt x="14" y="49"/>
                  </a:lnTo>
                  <a:lnTo>
                    <a:pt x="14" y="49"/>
                  </a:lnTo>
                  <a:lnTo>
                    <a:pt x="13" y="49"/>
                  </a:lnTo>
                  <a:lnTo>
                    <a:pt x="13" y="49"/>
                  </a:lnTo>
                  <a:lnTo>
                    <a:pt x="13" y="49"/>
                  </a:lnTo>
                  <a:lnTo>
                    <a:pt x="13" y="48"/>
                  </a:lnTo>
                  <a:lnTo>
                    <a:pt x="12" y="48"/>
                  </a:lnTo>
                  <a:lnTo>
                    <a:pt x="12" y="47"/>
                  </a:lnTo>
                  <a:lnTo>
                    <a:pt x="12" y="47"/>
                  </a:lnTo>
                  <a:lnTo>
                    <a:pt x="11" y="46"/>
                  </a:lnTo>
                  <a:lnTo>
                    <a:pt x="11" y="44"/>
                  </a:lnTo>
                  <a:lnTo>
                    <a:pt x="10" y="43"/>
                  </a:lnTo>
                  <a:lnTo>
                    <a:pt x="10" y="43"/>
                  </a:lnTo>
                  <a:lnTo>
                    <a:pt x="10" y="43"/>
                  </a:lnTo>
                  <a:lnTo>
                    <a:pt x="10" y="43"/>
                  </a:lnTo>
                  <a:lnTo>
                    <a:pt x="9" y="42"/>
                  </a:lnTo>
                  <a:lnTo>
                    <a:pt x="8" y="41"/>
                  </a:lnTo>
                  <a:lnTo>
                    <a:pt x="8" y="41"/>
                  </a:lnTo>
                  <a:lnTo>
                    <a:pt x="6" y="39"/>
                  </a:lnTo>
                  <a:lnTo>
                    <a:pt x="6" y="39"/>
                  </a:lnTo>
                  <a:lnTo>
                    <a:pt x="6" y="39"/>
                  </a:lnTo>
                  <a:lnTo>
                    <a:pt x="5" y="38"/>
                  </a:lnTo>
                  <a:lnTo>
                    <a:pt x="5" y="37"/>
                  </a:lnTo>
                  <a:lnTo>
                    <a:pt x="4" y="36"/>
                  </a:lnTo>
                  <a:lnTo>
                    <a:pt x="4" y="35"/>
                  </a:lnTo>
                  <a:lnTo>
                    <a:pt x="4" y="35"/>
                  </a:lnTo>
                  <a:lnTo>
                    <a:pt x="4" y="33"/>
                  </a:lnTo>
                  <a:lnTo>
                    <a:pt x="3" y="32"/>
                  </a:lnTo>
                  <a:lnTo>
                    <a:pt x="2" y="31"/>
                  </a:lnTo>
                  <a:lnTo>
                    <a:pt x="2" y="31"/>
                  </a:lnTo>
                  <a:lnTo>
                    <a:pt x="2" y="30"/>
                  </a:lnTo>
                  <a:lnTo>
                    <a:pt x="2" y="30"/>
                  </a:lnTo>
                  <a:lnTo>
                    <a:pt x="2" y="30"/>
                  </a:lnTo>
                  <a:lnTo>
                    <a:pt x="1" y="30"/>
                  </a:lnTo>
                  <a:lnTo>
                    <a:pt x="1" y="29"/>
                  </a:lnTo>
                  <a:lnTo>
                    <a:pt x="1" y="29"/>
                  </a:lnTo>
                  <a:lnTo>
                    <a:pt x="1" y="29"/>
                  </a:lnTo>
                  <a:lnTo>
                    <a:pt x="0" y="28"/>
                  </a:lnTo>
                  <a:lnTo>
                    <a:pt x="0" y="28"/>
                  </a:lnTo>
                  <a:lnTo>
                    <a:pt x="0" y="27"/>
                  </a:lnTo>
                  <a:lnTo>
                    <a:pt x="0" y="27"/>
                  </a:lnTo>
                  <a:lnTo>
                    <a:pt x="1" y="27"/>
                  </a:lnTo>
                  <a:lnTo>
                    <a:pt x="1" y="26"/>
                  </a:lnTo>
                  <a:lnTo>
                    <a:pt x="1" y="26"/>
                  </a:lnTo>
                  <a:lnTo>
                    <a:pt x="1" y="26"/>
                  </a:lnTo>
                  <a:lnTo>
                    <a:pt x="1" y="26"/>
                  </a:lnTo>
                  <a:lnTo>
                    <a:pt x="2" y="25"/>
                  </a:lnTo>
                  <a:lnTo>
                    <a:pt x="3" y="24"/>
                  </a:lnTo>
                  <a:lnTo>
                    <a:pt x="3" y="23"/>
                  </a:lnTo>
                  <a:lnTo>
                    <a:pt x="4" y="23"/>
                  </a:lnTo>
                  <a:lnTo>
                    <a:pt x="4" y="22"/>
                  </a:lnTo>
                  <a:lnTo>
                    <a:pt x="4" y="22"/>
                  </a:lnTo>
                  <a:lnTo>
                    <a:pt x="5" y="21"/>
                  </a:lnTo>
                  <a:lnTo>
                    <a:pt x="5" y="20"/>
                  </a:lnTo>
                  <a:lnTo>
                    <a:pt x="6" y="20"/>
                  </a:lnTo>
                  <a:lnTo>
                    <a:pt x="6" y="20"/>
                  </a:lnTo>
                  <a:lnTo>
                    <a:pt x="6" y="19"/>
                  </a:lnTo>
                  <a:lnTo>
                    <a:pt x="6" y="19"/>
                  </a:lnTo>
                  <a:lnTo>
                    <a:pt x="7" y="18"/>
                  </a:lnTo>
                  <a:lnTo>
                    <a:pt x="8" y="17"/>
                  </a:lnTo>
                  <a:lnTo>
                    <a:pt x="9" y="16"/>
                  </a:lnTo>
                  <a:lnTo>
                    <a:pt x="9" y="15"/>
                  </a:lnTo>
                  <a:lnTo>
                    <a:pt x="10" y="14"/>
                  </a:lnTo>
                  <a:lnTo>
                    <a:pt x="18" y="1"/>
                  </a:lnTo>
                  <a:lnTo>
                    <a:pt x="18" y="1"/>
                  </a:lnTo>
                  <a:lnTo>
                    <a:pt x="18" y="1"/>
                  </a:lnTo>
                  <a:lnTo>
                    <a:pt x="19" y="1"/>
                  </a:lnTo>
                  <a:lnTo>
                    <a:pt x="19" y="1"/>
                  </a:lnTo>
                  <a:lnTo>
                    <a:pt x="19" y="1"/>
                  </a:lnTo>
                  <a:lnTo>
                    <a:pt x="19" y="1"/>
                  </a:lnTo>
                  <a:lnTo>
                    <a:pt x="19" y="1"/>
                  </a:lnTo>
                  <a:lnTo>
                    <a:pt x="19" y="1"/>
                  </a:lnTo>
                  <a:lnTo>
                    <a:pt x="19" y="1"/>
                  </a:lnTo>
                  <a:lnTo>
                    <a:pt x="19" y="1"/>
                  </a:lnTo>
                  <a:lnTo>
                    <a:pt x="19" y="1"/>
                  </a:lnTo>
                  <a:lnTo>
                    <a:pt x="19" y="1"/>
                  </a:lnTo>
                  <a:lnTo>
                    <a:pt x="18" y="1"/>
                  </a:lnTo>
                  <a:lnTo>
                    <a:pt x="19" y="1"/>
                  </a:lnTo>
                  <a:lnTo>
                    <a:pt x="19" y="1"/>
                  </a:lnTo>
                  <a:lnTo>
                    <a:pt x="19" y="1"/>
                  </a:lnTo>
                  <a:lnTo>
                    <a:pt x="19" y="1"/>
                  </a:lnTo>
                  <a:lnTo>
                    <a:pt x="19" y="1"/>
                  </a:lnTo>
                  <a:lnTo>
                    <a:pt x="19" y="1"/>
                  </a:lnTo>
                  <a:lnTo>
                    <a:pt x="19" y="1"/>
                  </a:lnTo>
                  <a:close/>
                  <a:moveTo>
                    <a:pt x="20" y="2"/>
                  </a:moveTo>
                  <a:lnTo>
                    <a:pt x="20" y="2"/>
                  </a:lnTo>
                  <a:lnTo>
                    <a:pt x="21" y="1"/>
                  </a:lnTo>
                  <a:lnTo>
                    <a:pt x="21" y="1"/>
                  </a:lnTo>
                  <a:lnTo>
                    <a:pt x="21" y="0"/>
                  </a:lnTo>
                  <a:lnTo>
                    <a:pt x="21" y="0"/>
                  </a:lnTo>
                  <a:lnTo>
                    <a:pt x="21" y="1"/>
                  </a:lnTo>
                  <a:lnTo>
                    <a:pt x="21" y="1"/>
                  </a:lnTo>
                  <a:lnTo>
                    <a:pt x="21" y="1"/>
                  </a:lnTo>
                  <a:lnTo>
                    <a:pt x="21" y="1"/>
                  </a:lnTo>
                  <a:lnTo>
                    <a:pt x="20" y="2"/>
                  </a:lnTo>
                  <a:close/>
                  <a:moveTo>
                    <a:pt x="24" y="0"/>
                  </a:moveTo>
                  <a:lnTo>
                    <a:pt x="24" y="1"/>
                  </a:lnTo>
                  <a:lnTo>
                    <a:pt x="23" y="0"/>
                  </a:lnTo>
                  <a:lnTo>
                    <a:pt x="24" y="0"/>
                  </a:lnTo>
                  <a:lnTo>
                    <a:pt x="24" y="0"/>
                  </a:lnTo>
                  <a:lnTo>
                    <a:pt x="24" y="0"/>
                  </a:lnTo>
                  <a:lnTo>
                    <a:pt x="24" y="0"/>
                  </a:lnTo>
                  <a:lnTo>
                    <a:pt x="24" y="0"/>
                  </a:lnTo>
                  <a:lnTo>
                    <a:pt x="24" y="0"/>
                  </a:lnTo>
                  <a:lnTo>
                    <a:pt x="24" y="0"/>
                  </a:lnTo>
                  <a:close/>
                </a:path>
              </a:pathLst>
            </a:custGeom>
            <a:solidFill>
              <a:schemeClr val="accent1">
                <a:lumMod val="75000"/>
              </a:schemeClr>
            </a:solidFill>
            <a:ln w="0">
              <a:solidFill>
                <a:srgbClr val="A6A6A6"/>
              </a:solidFill>
              <a:prstDash val="solid"/>
              <a:round/>
              <a:headEnd/>
              <a:tailEnd/>
            </a:ln>
          </p:spPr>
          <p:txBody>
            <a:bodyPr/>
            <a:lstStyle/>
            <a:p>
              <a:endParaRPr lang="en-US" sz="1632"/>
            </a:p>
          </p:txBody>
        </p:sp>
        <p:sp>
          <p:nvSpPr>
            <p:cNvPr id="57" name="Freeform 44">
              <a:extLst>
                <a:ext uri="{FF2B5EF4-FFF2-40B4-BE49-F238E27FC236}">
                  <a16:creationId xmlns:a16="http://schemas.microsoft.com/office/drawing/2014/main" id="{1750F4AB-A69B-4293-AD58-97EB8E9A4E1D}"/>
                </a:ext>
              </a:extLst>
            </p:cNvPr>
            <p:cNvSpPr>
              <a:spLocks/>
            </p:cNvSpPr>
            <p:nvPr/>
          </p:nvSpPr>
          <p:spPr bwMode="auto">
            <a:xfrm>
              <a:off x="92" y="239"/>
              <a:ext cx="58" cy="52"/>
            </a:xfrm>
            <a:custGeom>
              <a:avLst/>
              <a:gdLst>
                <a:gd name="T0" fmla="*/ 58 w 58"/>
                <a:gd name="T1" fmla="*/ 34 h 52"/>
                <a:gd name="T2" fmla="*/ 57 w 58"/>
                <a:gd name="T3" fmla="*/ 43 h 52"/>
                <a:gd name="T4" fmla="*/ 54 w 58"/>
                <a:gd name="T5" fmla="*/ 52 h 52"/>
                <a:gd name="T6" fmla="*/ 48 w 58"/>
                <a:gd name="T7" fmla="*/ 52 h 52"/>
                <a:gd name="T8" fmla="*/ 44 w 58"/>
                <a:gd name="T9" fmla="*/ 50 h 52"/>
                <a:gd name="T10" fmla="*/ 43 w 58"/>
                <a:gd name="T11" fmla="*/ 48 h 52"/>
                <a:gd name="T12" fmla="*/ 43 w 58"/>
                <a:gd name="T13" fmla="*/ 46 h 52"/>
                <a:gd name="T14" fmla="*/ 43 w 58"/>
                <a:gd name="T15" fmla="*/ 46 h 52"/>
                <a:gd name="T16" fmla="*/ 43 w 58"/>
                <a:gd name="T17" fmla="*/ 46 h 52"/>
                <a:gd name="T18" fmla="*/ 43 w 58"/>
                <a:gd name="T19" fmla="*/ 46 h 52"/>
                <a:gd name="T20" fmla="*/ 43 w 58"/>
                <a:gd name="T21" fmla="*/ 45 h 52"/>
                <a:gd name="T22" fmla="*/ 43 w 58"/>
                <a:gd name="T23" fmla="*/ 45 h 52"/>
                <a:gd name="T24" fmla="*/ 43 w 58"/>
                <a:gd name="T25" fmla="*/ 45 h 52"/>
                <a:gd name="T26" fmla="*/ 43 w 58"/>
                <a:gd name="T27" fmla="*/ 45 h 52"/>
                <a:gd name="T28" fmla="*/ 43 w 58"/>
                <a:gd name="T29" fmla="*/ 45 h 52"/>
                <a:gd name="T30" fmla="*/ 43 w 58"/>
                <a:gd name="T31" fmla="*/ 45 h 52"/>
                <a:gd name="T32" fmla="*/ 43 w 58"/>
                <a:gd name="T33" fmla="*/ 44 h 52"/>
                <a:gd name="T34" fmla="*/ 43 w 58"/>
                <a:gd name="T35" fmla="*/ 41 h 52"/>
                <a:gd name="T36" fmla="*/ 33 w 58"/>
                <a:gd name="T37" fmla="*/ 32 h 52"/>
                <a:gd name="T38" fmla="*/ 28 w 58"/>
                <a:gd name="T39" fmla="*/ 33 h 52"/>
                <a:gd name="T40" fmla="*/ 27 w 58"/>
                <a:gd name="T41" fmla="*/ 34 h 52"/>
                <a:gd name="T42" fmla="*/ 21 w 58"/>
                <a:gd name="T43" fmla="*/ 41 h 52"/>
                <a:gd name="T44" fmla="*/ 8 w 58"/>
                <a:gd name="T45" fmla="*/ 39 h 52"/>
                <a:gd name="T46" fmla="*/ 7 w 58"/>
                <a:gd name="T47" fmla="*/ 32 h 52"/>
                <a:gd name="T48" fmla="*/ 0 w 58"/>
                <a:gd name="T49" fmla="*/ 21 h 52"/>
                <a:gd name="T50" fmla="*/ 1 w 58"/>
                <a:gd name="T51" fmla="*/ 20 h 52"/>
                <a:gd name="T52" fmla="*/ 2 w 58"/>
                <a:gd name="T53" fmla="*/ 18 h 52"/>
                <a:gd name="T54" fmla="*/ 3 w 58"/>
                <a:gd name="T55" fmla="*/ 17 h 52"/>
                <a:gd name="T56" fmla="*/ 3 w 58"/>
                <a:gd name="T57" fmla="*/ 17 h 52"/>
                <a:gd name="T58" fmla="*/ 4 w 58"/>
                <a:gd name="T59" fmla="*/ 16 h 52"/>
                <a:gd name="T60" fmla="*/ 4 w 58"/>
                <a:gd name="T61" fmla="*/ 15 h 52"/>
                <a:gd name="T62" fmla="*/ 4 w 58"/>
                <a:gd name="T63" fmla="*/ 15 h 52"/>
                <a:gd name="T64" fmla="*/ 5 w 58"/>
                <a:gd name="T65" fmla="*/ 13 h 52"/>
                <a:gd name="T66" fmla="*/ 5 w 58"/>
                <a:gd name="T67" fmla="*/ 13 h 52"/>
                <a:gd name="T68" fmla="*/ 5 w 58"/>
                <a:gd name="T69" fmla="*/ 13 h 52"/>
                <a:gd name="T70" fmla="*/ 5 w 58"/>
                <a:gd name="T71" fmla="*/ 12 h 52"/>
                <a:gd name="T72" fmla="*/ 6 w 58"/>
                <a:gd name="T73" fmla="*/ 11 h 52"/>
                <a:gd name="T74" fmla="*/ 8 w 58"/>
                <a:gd name="T75" fmla="*/ 10 h 52"/>
                <a:gd name="T76" fmla="*/ 11 w 58"/>
                <a:gd name="T77" fmla="*/ 8 h 52"/>
                <a:gd name="T78" fmla="*/ 17 w 58"/>
                <a:gd name="T79" fmla="*/ 6 h 52"/>
                <a:gd name="T80" fmla="*/ 18 w 58"/>
                <a:gd name="T81" fmla="*/ 5 h 52"/>
                <a:gd name="T82" fmla="*/ 24 w 58"/>
                <a:gd name="T83" fmla="*/ 3 h 52"/>
                <a:gd name="T84" fmla="*/ 34 w 58"/>
                <a:gd name="T85" fmla="*/ 1 h 52"/>
                <a:gd name="T86" fmla="*/ 35 w 58"/>
                <a:gd name="T87" fmla="*/ 1 h 52"/>
                <a:gd name="T88" fmla="*/ 52 w 58"/>
                <a:gd name="T89" fmla="*/ 1 h 52"/>
                <a:gd name="T90" fmla="*/ 54 w 58"/>
                <a:gd name="T91" fmla="*/ 16 h 52"/>
                <a:gd name="T92" fmla="*/ 57 w 58"/>
                <a:gd name="T93"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52">
                  <a:moveTo>
                    <a:pt x="57" y="27"/>
                  </a:moveTo>
                  <a:lnTo>
                    <a:pt x="58" y="34"/>
                  </a:lnTo>
                  <a:lnTo>
                    <a:pt x="57" y="39"/>
                  </a:lnTo>
                  <a:lnTo>
                    <a:pt x="57" y="43"/>
                  </a:lnTo>
                  <a:lnTo>
                    <a:pt x="57" y="52"/>
                  </a:lnTo>
                  <a:lnTo>
                    <a:pt x="54" y="52"/>
                  </a:lnTo>
                  <a:lnTo>
                    <a:pt x="52" y="52"/>
                  </a:lnTo>
                  <a:lnTo>
                    <a:pt x="48" y="52"/>
                  </a:lnTo>
                  <a:lnTo>
                    <a:pt x="46" y="52"/>
                  </a:lnTo>
                  <a:lnTo>
                    <a:pt x="44" y="50"/>
                  </a:lnTo>
                  <a:lnTo>
                    <a:pt x="42" y="50"/>
                  </a:lnTo>
                  <a:lnTo>
                    <a:pt x="43" y="48"/>
                  </a:lnTo>
                  <a:lnTo>
                    <a:pt x="43" y="46"/>
                  </a:lnTo>
                  <a:lnTo>
                    <a:pt x="43" y="46"/>
                  </a:lnTo>
                  <a:lnTo>
                    <a:pt x="43" y="46"/>
                  </a:lnTo>
                  <a:lnTo>
                    <a:pt x="43" y="46"/>
                  </a:lnTo>
                  <a:lnTo>
                    <a:pt x="43" y="46"/>
                  </a:lnTo>
                  <a:lnTo>
                    <a:pt x="43" y="46"/>
                  </a:lnTo>
                  <a:lnTo>
                    <a:pt x="43" y="46"/>
                  </a:lnTo>
                  <a:lnTo>
                    <a:pt x="43" y="46"/>
                  </a:lnTo>
                  <a:lnTo>
                    <a:pt x="43" y="45"/>
                  </a:lnTo>
                  <a:lnTo>
                    <a:pt x="43" y="45"/>
                  </a:lnTo>
                  <a:lnTo>
                    <a:pt x="43" y="45"/>
                  </a:lnTo>
                  <a:lnTo>
                    <a:pt x="43" y="45"/>
                  </a:lnTo>
                  <a:lnTo>
                    <a:pt x="43" y="45"/>
                  </a:lnTo>
                  <a:lnTo>
                    <a:pt x="43" y="45"/>
                  </a:lnTo>
                  <a:lnTo>
                    <a:pt x="43" y="45"/>
                  </a:lnTo>
                  <a:lnTo>
                    <a:pt x="43" y="45"/>
                  </a:lnTo>
                  <a:lnTo>
                    <a:pt x="43" y="45"/>
                  </a:lnTo>
                  <a:lnTo>
                    <a:pt x="43" y="45"/>
                  </a:lnTo>
                  <a:lnTo>
                    <a:pt x="43" y="45"/>
                  </a:lnTo>
                  <a:lnTo>
                    <a:pt x="43" y="45"/>
                  </a:lnTo>
                  <a:lnTo>
                    <a:pt x="43" y="44"/>
                  </a:lnTo>
                  <a:lnTo>
                    <a:pt x="43" y="44"/>
                  </a:lnTo>
                  <a:lnTo>
                    <a:pt x="43" y="43"/>
                  </a:lnTo>
                  <a:lnTo>
                    <a:pt x="43" y="41"/>
                  </a:lnTo>
                  <a:lnTo>
                    <a:pt x="39" y="34"/>
                  </a:lnTo>
                  <a:lnTo>
                    <a:pt x="33" y="32"/>
                  </a:lnTo>
                  <a:lnTo>
                    <a:pt x="30" y="32"/>
                  </a:lnTo>
                  <a:lnTo>
                    <a:pt x="28" y="33"/>
                  </a:lnTo>
                  <a:lnTo>
                    <a:pt x="28" y="33"/>
                  </a:lnTo>
                  <a:lnTo>
                    <a:pt x="27" y="34"/>
                  </a:lnTo>
                  <a:lnTo>
                    <a:pt x="24" y="38"/>
                  </a:lnTo>
                  <a:lnTo>
                    <a:pt x="21" y="41"/>
                  </a:lnTo>
                  <a:lnTo>
                    <a:pt x="16" y="43"/>
                  </a:lnTo>
                  <a:lnTo>
                    <a:pt x="8" y="39"/>
                  </a:lnTo>
                  <a:lnTo>
                    <a:pt x="8" y="34"/>
                  </a:lnTo>
                  <a:lnTo>
                    <a:pt x="7" y="32"/>
                  </a:lnTo>
                  <a:lnTo>
                    <a:pt x="7" y="31"/>
                  </a:lnTo>
                  <a:lnTo>
                    <a:pt x="0" y="21"/>
                  </a:lnTo>
                  <a:lnTo>
                    <a:pt x="0" y="20"/>
                  </a:lnTo>
                  <a:lnTo>
                    <a:pt x="1" y="20"/>
                  </a:lnTo>
                  <a:lnTo>
                    <a:pt x="2" y="19"/>
                  </a:lnTo>
                  <a:lnTo>
                    <a:pt x="2" y="18"/>
                  </a:lnTo>
                  <a:lnTo>
                    <a:pt x="2" y="18"/>
                  </a:lnTo>
                  <a:lnTo>
                    <a:pt x="3" y="17"/>
                  </a:lnTo>
                  <a:lnTo>
                    <a:pt x="3" y="17"/>
                  </a:lnTo>
                  <a:lnTo>
                    <a:pt x="3" y="17"/>
                  </a:lnTo>
                  <a:lnTo>
                    <a:pt x="4" y="16"/>
                  </a:lnTo>
                  <a:lnTo>
                    <a:pt x="4" y="16"/>
                  </a:lnTo>
                  <a:lnTo>
                    <a:pt x="4" y="15"/>
                  </a:lnTo>
                  <a:lnTo>
                    <a:pt x="4" y="15"/>
                  </a:lnTo>
                  <a:lnTo>
                    <a:pt x="4" y="15"/>
                  </a:lnTo>
                  <a:lnTo>
                    <a:pt x="4" y="15"/>
                  </a:lnTo>
                  <a:lnTo>
                    <a:pt x="5" y="14"/>
                  </a:lnTo>
                  <a:lnTo>
                    <a:pt x="5" y="13"/>
                  </a:lnTo>
                  <a:lnTo>
                    <a:pt x="5" y="13"/>
                  </a:lnTo>
                  <a:lnTo>
                    <a:pt x="5" y="13"/>
                  </a:lnTo>
                  <a:lnTo>
                    <a:pt x="5" y="13"/>
                  </a:lnTo>
                  <a:lnTo>
                    <a:pt x="5" y="13"/>
                  </a:lnTo>
                  <a:lnTo>
                    <a:pt x="5" y="12"/>
                  </a:lnTo>
                  <a:lnTo>
                    <a:pt x="5" y="12"/>
                  </a:lnTo>
                  <a:lnTo>
                    <a:pt x="5" y="12"/>
                  </a:lnTo>
                  <a:lnTo>
                    <a:pt x="6" y="11"/>
                  </a:lnTo>
                  <a:lnTo>
                    <a:pt x="8" y="10"/>
                  </a:lnTo>
                  <a:lnTo>
                    <a:pt x="8" y="10"/>
                  </a:lnTo>
                  <a:lnTo>
                    <a:pt x="9" y="10"/>
                  </a:lnTo>
                  <a:lnTo>
                    <a:pt x="11" y="8"/>
                  </a:lnTo>
                  <a:lnTo>
                    <a:pt x="14" y="7"/>
                  </a:lnTo>
                  <a:lnTo>
                    <a:pt x="17" y="6"/>
                  </a:lnTo>
                  <a:lnTo>
                    <a:pt x="17" y="5"/>
                  </a:lnTo>
                  <a:lnTo>
                    <a:pt x="18" y="5"/>
                  </a:lnTo>
                  <a:lnTo>
                    <a:pt x="20" y="4"/>
                  </a:lnTo>
                  <a:lnTo>
                    <a:pt x="24" y="3"/>
                  </a:lnTo>
                  <a:lnTo>
                    <a:pt x="28" y="2"/>
                  </a:lnTo>
                  <a:lnTo>
                    <a:pt x="34" y="1"/>
                  </a:lnTo>
                  <a:lnTo>
                    <a:pt x="34" y="0"/>
                  </a:lnTo>
                  <a:lnTo>
                    <a:pt x="35" y="1"/>
                  </a:lnTo>
                  <a:lnTo>
                    <a:pt x="41" y="1"/>
                  </a:lnTo>
                  <a:lnTo>
                    <a:pt x="52" y="1"/>
                  </a:lnTo>
                  <a:lnTo>
                    <a:pt x="52" y="3"/>
                  </a:lnTo>
                  <a:lnTo>
                    <a:pt x="54" y="16"/>
                  </a:lnTo>
                  <a:lnTo>
                    <a:pt x="54" y="17"/>
                  </a:lnTo>
                  <a:lnTo>
                    <a:pt x="57" y="27"/>
                  </a:lnTo>
                  <a:lnTo>
                    <a:pt x="57" y="27"/>
                  </a:lnTo>
                  <a:close/>
                </a:path>
              </a:pathLst>
            </a:custGeom>
            <a:solidFill>
              <a:schemeClr val="accent1">
                <a:lumMod val="20000"/>
                <a:lumOff val="80000"/>
              </a:schemeClr>
            </a:solidFill>
            <a:ln w="0">
              <a:solidFill>
                <a:srgbClr val="A6A6A6"/>
              </a:solidFill>
              <a:prstDash val="solid"/>
              <a:round/>
              <a:headEnd/>
              <a:tailEnd/>
            </a:ln>
          </p:spPr>
          <p:txBody>
            <a:bodyPr/>
            <a:lstStyle/>
            <a:p>
              <a:endParaRPr lang="en-US" sz="1632"/>
            </a:p>
          </p:txBody>
        </p:sp>
        <p:sp>
          <p:nvSpPr>
            <p:cNvPr id="58" name="Freeform 45">
              <a:extLst>
                <a:ext uri="{FF2B5EF4-FFF2-40B4-BE49-F238E27FC236}">
                  <a16:creationId xmlns:a16="http://schemas.microsoft.com/office/drawing/2014/main" id="{018F8150-BBC3-4054-AC80-9AB25BCF1A71}"/>
                </a:ext>
              </a:extLst>
            </p:cNvPr>
            <p:cNvSpPr>
              <a:spLocks/>
            </p:cNvSpPr>
            <p:nvPr/>
          </p:nvSpPr>
          <p:spPr bwMode="auto">
            <a:xfrm>
              <a:off x="164" y="324"/>
              <a:ext cx="11" cy="6"/>
            </a:xfrm>
            <a:custGeom>
              <a:avLst/>
              <a:gdLst>
                <a:gd name="T0" fmla="*/ 11 w 11"/>
                <a:gd name="T1" fmla="*/ 0 h 6"/>
                <a:gd name="T2" fmla="*/ 10 w 11"/>
                <a:gd name="T3" fmla="*/ 0 h 6"/>
                <a:gd name="T4" fmla="*/ 8 w 11"/>
                <a:gd name="T5" fmla="*/ 1 h 6"/>
                <a:gd name="T6" fmla="*/ 7 w 11"/>
                <a:gd name="T7" fmla="*/ 2 h 6"/>
                <a:gd name="T8" fmla="*/ 6 w 11"/>
                <a:gd name="T9" fmla="*/ 3 h 6"/>
                <a:gd name="T10" fmla="*/ 5 w 11"/>
                <a:gd name="T11" fmla="*/ 3 h 6"/>
                <a:gd name="T12" fmla="*/ 4 w 11"/>
                <a:gd name="T13" fmla="*/ 4 h 6"/>
                <a:gd name="T14" fmla="*/ 3 w 11"/>
                <a:gd name="T15" fmla="*/ 4 h 6"/>
                <a:gd name="T16" fmla="*/ 2 w 11"/>
                <a:gd name="T17" fmla="*/ 5 h 6"/>
                <a:gd name="T18" fmla="*/ 1 w 11"/>
                <a:gd name="T19" fmla="*/ 5 h 6"/>
                <a:gd name="T20" fmla="*/ 0 w 11"/>
                <a:gd name="T21" fmla="*/ 6 h 6"/>
                <a:gd name="T22" fmla="*/ 1 w 11"/>
                <a:gd name="T23" fmla="*/ 4 h 6"/>
                <a:gd name="T24" fmla="*/ 1 w 11"/>
                <a:gd name="T25" fmla="*/ 4 h 6"/>
                <a:gd name="T26" fmla="*/ 1 w 11"/>
                <a:gd name="T27" fmla="*/ 4 h 6"/>
                <a:gd name="T28" fmla="*/ 2 w 11"/>
                <a:gd name="T29" fmla="*/ 4 h 6"/>
                <a:gd name="T30" fmla="*/ 2 w 11"/>
                <a:gd name="T31" fmla="*/ 4 h 6"/>
                <a:gd name="T32" fmla="*/ 2 w 11"/>
                <a:gd name="T33" fmla="*/ 4 h 6"/>
                <a:gd name="T34" fmla="*/ 2 w 11"/>
                <a:gd name="T35" fmla="*/ 3 h 6"/>
                <a:gd name="T36" fmla="*/ 2 w 11"/>
                <a:gd name="T37" fmla="*/ 3 h 6"/>
                <a:gd name="T38" fmla="*/ 2 w 11"/>
                <a:gd name="T39" fmla="*/ 3 h 6"/>
                <a:gd name="T40" fmla="*/ 2 w 11"/>
                <a:gd name="T41" fmla="*/ 3 h 6"/>
                <a:gd name="T42" fmla="*/ 2 w 11"/>
                <a:gd name="T43" fmla="*/ 3 h 6"/>
                <a:gd name="T44" fmla="*/ 2 w 11"/>
                <a:gd name="T45" fmla="*/ 3 h 6"/>
                <a:gd name="T46" fmla="*/ 3 w 11"/>
                <a:gd name="T47" fmla="*/ 3 h 6"/>
                <a:gd name="T48" fmla="*/ 3 w 11"/>
                <a:gd name="T49" fmla="*/ 2 h 6"/>
                <a:gd name="T50" fmla="*/ 3 w 11"/>
                <a:gd name="T51" fmla="*/ 2 h 6"/>
                <a:gd name="T52" fmla="*/ 3 w 11"/>
                <a:gd name="T53" fmla="*/ 2 h 6"/>
                <a:gd name="T54" fmla="*/ 3 w 11"/>
                <a:gd name="T55" fmla="*/ 2 h 6"/>
                <a:gd name="T56" fmla="*/ 3 w 11"/>
                <a:gd name="T57" fmla="*/ 2 h 6"/>
                <a:gd name="T58" fmla="*/ 3 w 11"/>
                <a:gd name="T59" fmla="*/ 2 h 6"/>
                <a:gd name="T60" fmla="*/ 3 w 11"/>
                <a:gd name="T61" fmla="*/ 2 h 6"/>
                <a:gd name="T62" fmla="*/ 3 w 11"/>
                <a:gd name="T63" fmla="*/ 1 h 6"/>
                <a:gd name="T64" fmla="*/ 3 w 11"/>
                <a:gd name="T65" fmla="*/ 1 h 6"/>
                <a:gd name="T66" fmla="*/ 5 w 11"/>
                <a:gd name="T67" fmla="*/ 0 h 6"/>
                <a:gd name="T68" fmla="*/ 10 w 11"/>
                <a:gd name="T6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6">
                  <a:moveTo>
                    <a:pt x="11" y="0"/>
                  </a:moveTo>
                  <a:lnTo>
                    <a:pt x="11" y="0"/>
                  </a:lnTo>
                  <a:lnTo>
                    <a:pt x="10" y="0"/>
                  </a:lnTo>
                  <a:lnTo>
                    <a:pt x="10" y="0"/>
                  </a:lnTo>
                  <a:lnTo>
                    <a:pt x="9" y="0"/>
                  </a:lnTo>
                  <a:lnTo>
                    <a:pt x="8" y="1"/>
                  </a:lnTo>
                  <a:lnTo>
                    <a:pt x="7" y="2"/>
                  </a:lnTo>
                  <a:lnTo>
                    <a:pt x="7" y="2"/>
                  </a:lnTo>
                  <a:lnTo>
                    <a:pt x="6" y="2"/>
                  </a:lnTo>
                  <a:lnTo>
                    <a:pt x="6" y="3"/>
                  </a:lnTo>
                  <a:lnTo>
                    <a:pt x="6" y="3"/>
                  </a:lnTo>
                  <a:lnTo>
                    <a:pt x="5" y="3"/>
                  </a:lnTo>
                  <a:lnTo>
                    <a:pt x="4" y="4"/>
                  </a:lnTo>
                  <a:lnTo>
                    <a:pt x="4" y="4"/>
                  </a:lnTo>
                  <a:lnTo>
                    <a:pt x="3" y="4"/>
                  </a:lnTo>
                  <a:lnTo>
                    <a:pt x="3" y="4"/>
                  </a:lnTo>
                  <a:lnTo>
                    <a:pt x="2" y="5"/>
                  </a:lnTo>
                  <a:lnTo>
                    <a:pt x="2" y="5"/>
                  </a:lnTo>
                  <a:lnTo>
                    <a:pt x="1" y="5"/>
                  </a:lnTo>
                  <a:lnTo>
                    <a:pt x="1" y="5"/>
                  </a:lnTo>
                  <a:lnTo>
                    <a:pt x="0" y="6"/>
                  </a:lnTo>
                  <a:lnTo>
                    <a:pt x="0" y="6"/>
                  </a:lnTo>
                  <a:lnTo>
                    <a:pt x="1" y="4"/>
                  </a:lnTo>
                  <a:lnTo>
                    <a:pt x="1" y="4"/>
                  </a:lnTo>
                  <a:lnTo>
                    <a:pt x="1" y="4"/>
                  </a:lnTo>
                  <a:lnTo>
                    <a:pt x="1" y="4"/>
                  </a:lnTo>
                  <a:lnTo>
                    <a:pt x="1" y="4"/>
                  </a:lnTo>
                  <a:lnTo>
                    <a:pt x="1" y="4"/>
                  </a:lnTo>
                  <a:lnTo>
                    <a:pt x="2" y="4"/>
                  </a:lnTo>
                  <a:lnTo>
                    <a:pt x="2" y="4"/>
                  </a:lnTo>
                  <a:lnTo>
                    <a:pt x="2" y="4"/>
                  </a:lnTo>
                  <a:lnTo>
                    <a:pt x="2" y="4"/>
                  </a:lnTo>
                  <a:lnTo>
                    <a:pt x="2" y="4"/>
                  </a:lnTo>
                  <a:lnTo>
                    <a:pt x="2" y="4"/>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3" y="3"/>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1"/>
                  </a:lnTo>
                  <a:lnTo>
                    <a:pt x="3" y="1"/>
                  </a:lnTo>
                  <a:lnTo>
                    <a:pt x="3" y="1"/>
                  </a:lnTo>
                  <a:lnTo>
                    <a:pt x="4" y="1"/>
                  </a:lnTo>
                  <a:lnTo>
                    <a:pt x="5" y="0"/>
                  </a:lnTo>
                  <a:lnTo>
                    <a:pt x="6" y="0"/>
                  </a:lnTo>
                  <a:lnTo>
                    <a:pt x="10" y="0"/>
                  </a:lnTo>
                  <a:lnTo>
                    <a:pt x="11" y="0"/>
                  </a:lnTo>
                  <a:close/>
                </a:path>
              </a:pathLst>
            </a:custGeom>
            <a:solidFill>
              <a:srgbClr val="FFFFFF"/>
            </a:solidFill>
            <a:ln w="0">
              <a:solidFill>
                <a:srgbClr val="A6A6A6"/>
              </a:solidFill>
              <a:prstDash val="solid"/>
              <a:round/>
              <a:headEnd/>
              <a:tailEnd/>
            </a:ln>
          </p:spPr>
          <p:txBody>
            <a:bodyPr/>
            <a:lstStyle/>
            <a:p>
              <a:endParaRPr lang="en-US" sz="1632"/>
            </a:p>
          </p:txBody>
        </p:sp>
        <p:sp>
          <p:nvSpPr>
            <p:cNvPr id="59" name="Freeform 46">
              <a:extLst>
                <a:ext uri="{FF2B5EF4-FFF2-40B4-BE49-F238E27FC236}">
                  <a16:creationId xmlns:a16="http://schemas.microsoft.com/office/drawing/2014/main" id="{DA9D5EF3-8B09-45B6-9FDA-4424FAE12EB5}"/>
                </a:ext>
              </a:extLst>
            </p:cNvPr>
            <p:cNvSpPr>
              <a:spLocks/>
            </p:cNvSpPr>
            <p:nvPr/>
          </p:nvSpPr>
          <p:spPr bwMode="auto">
            <a:xfrm>
              <a:off x="274" y="27"/>
              <a:ext cx="76" cy="110"/>
            </a:xfrm>
            <a:custGeom>
              <a:avLst/>
              <a:gdLst>
                <a:gd name="T0" fmla="*/ 62 w 76"/>
                <a:gd name="T1" fmla="*/ 1 h 110"/>
                <a:gd name="T2" fmla="*/ 67 w 76"/>
                <a:gd name="T3" fmla="*/ 3 h 110"/>
                <a:gd name="T4" fmla="*/ 71 w 76"/>
                <a:gd name="T5" fmla="*/ 4 h 110"/>
                <a:gd name="T6" fmla="*/ 71 w 76"/>
                <a:gd name="T7" fmla="*/ 7 h 110"/>
                <a:gd name="T8" fmla="*/ 70 w 76"/>
                <a:gd name="T9" fmla="*/ 10 h 110"/>
                <a:gd name="T10" fmla="*/ 67 w 76"/>
                <a:gd name="T11" fmla="*/ 15 h 110"/>
                <a:gd name="T12" fmla="*/ 66 w 76"/>
                <a:gd name="T13" fmla="*/ 20 h 110"/>
                <a:gd name="T14" fmla="*/ 66 w 76"/>
                <a:gd name="T15" fmla="*/ 25 h 110"/>
                <a:gd name="T16" fmla="*/ 68 w 76"/>
                <a:gd name="T17" fmla="*/ 26 h 110"/>
                <a:gd name="T18" fmla="*/ 67 w 76"/>
                <a:gd name="T19" fmla="*/ 37 h 110"/>
                <a:gd name="T20" fmla="*/ 68 w 76"/>
                <a:gd name="T21" fmla="*/ 42 h 110"/>
                <a:gd name="T22" fmla="*/ 66 w 76"/>
                <a:gd name="T23" fmla="*/ 44 h 110"/>
                <a:gd name="T24" fmla="*/ 64 w 76"/>
                <a:gd name="T25" fmla="*/ 46 h 110"/>
                <a:gd name="T26" fmla="*/ 64 w 76"/>
                <a:gd name="T27" fmla="*/ 47 h 110"/>
                <a:gd name="T28" fmla="*/ 70 w 76"/>
                <a:gd name="T29" fmla="*/ 47 h 110"/>
                <a:gd name="T30" fmla="*/ 69 w 76"/>
                <a:gd name="T31" fmla="*/ 45 h 110"/>
                <a:gd name="T32" fmla="*/ 69 w 76"/>
                <a:gd name="T33" fmla="*/ 43 h 110"/>
                <a:gd name="T34" fmla="*/ 72 w 76"/>
                <a:gd name="T35" fmla="*/ 45 h 110"/>
                <a:gd name="T36" fmla="*/ 75 w 76"/>
                <a:gd name="T37" fmla="*/ 46 h 110"/>
                <a:gd name="T38" fmla="*/ 75 w 76"/>
                <a:gd name="T39" fmla="*/ 48 h 110"/>
                <a:gd name="T40" fmla="*/ 73 w 76"/>
                <a:gd name="T41" fmla="*/ 48 h 110"/>
                <a:gd name="T42" fmla="*/ 71 w 76"/>
                <a:gd name="T43" fmla="*/ 47 h 110"/>
                <a:gd name="T44" fmla="*/ 65 w 76"/>
                <a:gd name="T45" fmla="*/ 48 h 110"/>
                <a:gd name="T46" fmla="*/ 60 w 76"/>
                <a:gd name="T47" fmla="*/ 53 h 110"/>
                <a:gd name="T48" fmla="*/ 60 w 76"/>
                <a:gd name="T49" fmla="*/ 59 h 110"/>
                <a:gd name="T50" fmla="*/ 59 w 76"/>
                <a:gd name="T51" fmla="*/ 63 h 110"/>
                <a:gd name="T52" fmla="*/ 58 w 76"/>
                <a:gd name="T53" fmla="*/ 69 h 110"/>
                <a:gd name="T54" fmla="*/ 57 w 76"/>
                <a:gd name="T55" fmla="*/ 74 h 110"/>
                <a:gd name="T56" fmla="*/ 58 w 76"/>
                <a:gd name="T57" fmla="*/ 76 h 110"/>
                <a:gd name="T58" fmla="*/ 55 w 76"/>
                <a:gd name="T59" fmla="*/ 81 h 110"/>
                <a:gd name="T60" fmla="*/ 53 w 76"/>
                <a:gd name="T61" fmla="*/ 84 h 110"/>
                <a:gd name="T62" fmla="*/ 52 w 76"/>
                <a:gd name="T63" fmla="*/ 88 h 110"/>
                <a:gd name="T64" fmla="*/ 47 w 76"/>
                <a:gd name="T65" fmla="*/ 93 h 110"/>
                <a:gd name="T66" fmla="*/ 45 w 76"/>
                <a:gd name="T67" fmla="*/ 95 h 110"/>
                <a:gd name="T68" fmla="*/ 44 w 76"/>
                <a:gd name="T69" fmla="*/ 100 h 110"/>
                <a:gd name="T70" fmla="*/ 43 w 76"/>
                <a:gd name="T71" fmla="*/ 104 h 110"/>
                <a:gd name="T72" fmla="*/ 40 w 76"/>
                <a:gd name="T73" fmla="*/ 108 h 110"/>
                <a:gd name="T74" fmla="*/ 38 w 76"/>
                <a:gd name="T75" fmla="*/ 110 h 110"/>
                <a:gd name="T76" fmla="*/ 27 w 76"/>
                <a:gd name="T77" fmla="*/ 107 h 110"/>
                <a:gd name="T78" fmla="*/ 21 w 76"/>
                <a:gd name="T79" fmla="*/ 103 h 110"/>
                <a:gd name="T80" fmla="*/ 20 w 76"/>
                <a:gd name="T81" fmla="*/ 103 h 110"/>
                <a:gd name="T82" fmla="*/ 18 w 76"/>
                <a:gd name="T83" fmla="*/ 103 h 110"/>
                <a:gd name="T84" fmla="*/ 14 w 76"/>
                <a:gd name="T85" fmla="*/ 101 h 110"/>
                <a:gd name="T86" fmla="*/ 13 w 76"/>
                <a:gd name="T87" fmla="*/ 100 h 110"/>
                <a:gd name="T88" fmla="*/ 4 w 76"/>
                <a:gd name="T89" fmla="*/ 42 h 110"/>
                <a:gd name="T90" fmla="*/ 4 w 76"/>
                <a:gd name="T91" fmla="*/ 22 h 110"/>
                <a:gd name="T92" fmla="*/ 10 w 76"/>
                <a:gd name="T93" fmla="*/ 20 h 110"/>
                <a:gd name="T94" fmla="*/ 16 w 76"/>
                <a:gd name="T95" fmla="*/ 19 h 110"/>
                <a:gd name="T96" fmla="*/ 18 w 76"/>
                <a:gd name="T97" fmla="*/ 18 h 110"/>
                <a:gd name="T98" fmla="*/ 23 w 76"/>
                <a:gd name="T99" fmla="*/ 16 h 110"/>
                <a:gd name="T100" fmla="*/ 28 w 76"/>
                <a:gd name="T101" fmla="*/ 16 h 110"/>
                <a:gd name="T102" fmla="*/ 31 w 76"/>
                <a:gd name="T103" fmla="*/ 15 h 110"/>
                <a:gd name="T104" fmla="*/ 34 w 76"/>
                <a:gd name="T105" fmla="*/ 14 h 110"/>
                <a:gd name="T106" fmla="*/ 37 w 76"/>
                <a:gd name="T107" fmla="*/ 13 h 110"/>
                <a:gd name="T108" fmla="*/ 40 w 76"/>
                <a:gd name="T109" fmla="*/ 12 h 110"/>
                <a:gd name="T110" fmla="*/ 44 w 76"/>
                <a:gd name="T111" fmla="*/ 10 h 110"/>
                <a:gd name="T112" fmla="*/ 48 w 76"/>
                <a:gd name="T113" fmla="*/ 7 h 110"/>
                <a:gd name="T114" fmla="*/ 50 w 76"/>
                <a:gd name="T115" fmla="*/ 3 h 110"/>
                <a:gd name="T116" fmla="*/ 50 w 76"/>
                <a:gd name="T117" fmla="*/ 3 h 110"/>
                <a:gd name="T118" fmla="*/ 53 w 76"/>
                <a:gd name="T119" fmla="*/ 1 h 110"/>
                <a:gd name="T120" fmla="*/ 56 w 76"/>
                <a:gd name="T1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110">
                  <a:moveTo>
                    <a:pt x="57" y="0"/>
                  </a:moveTo>
                  <a:lnTo>
                    <a:pt x="57" y="0"/>
                  </a:lnTo>
                  <a:lnTo>
                    <a:pt x="58" y="0"/>
                  </a:lnTo>
                  <a:lnTo>
                    <a:pt x="58" y="0"/>
                  </a:lnTo>
                  <a:lnTo>
                    <a:pt x="59" y="1"/>
                  </a:lnTo>
                  <a:lnTo>
                    <a:pt x="59" y="1"/>
                  </a:lnTo>
                  <a:lnTo>
                    <a:pt x="60" y="1"/>
                  </a:lnTo>
                  <a:lnTo>
                    <a:pt x="60" y="1"/>
                  </a:lnTo>
                  <a:lnTo>
                    <a:pt x="61" y="1"/>
                  </a:lnTo>
                  <a:lnTo>
                    <a:pt x="62" y="1"/>
                  </a:lnTo>
                  <a:lnTo>
                    <a:pt x="62" y="2"/>
                  </a:lnTo>
                  <a:lnTo>
                    <a:pt x="63" y="2"/>
                  </a:lnTo>
                  <a:lnTo>
                    <a:pt x="64" y="2"/>
                  </a:lnTo>
                  <a:lnTo>
                    <a:pt x="65" y="3"/>
                  </a:lnTo>
                  <a:lnTo>
                    <a:pt x="65" y="3"/>
                  </a:lnTo>
                  <a:lnTo>
                    <a:pt x="66" y="3"/>
                  </a:lnTo>
                  <a:lnTo>
                    <a:pt x="66" y="3"/>
                  </a:lnTo>
                  <a:lnTo>
                    <a:pt x="66" y="3"/>
                  </a:lnTo>
                  <a:lnTo>
                    <a:pt x="67" y="3"/>
                  </a:lnTo>
                  <a:lnTo>
                    <a:pt x="67" y="3"/>
                  </a:lnTo>
                  <a:lnTo>
                    <a:pt x="68" y="3"/>
                  </a:lnTo>
                  <a:lnTo>
                    <a:pt x="68" y="3"/>
                  </a:lnTo>
                  <a:lnTo>
                    <a:pt x="68" y="3"/>
                  </a:lnTo>
                  <a:lnTo>
                    <a:pt x="69" y="4"/>
                  </a:lnTo>
                  <a:lnTo>
                    <a:pt x="70" y="4"/>
                  </a:lnTo>
                  <a:lnTo>
                    <a:pt x="70" y="4"/>
                  </a:lnTo>
                  <a:lnTo>
                    <a:pt x="70" y="4"/>
                  </a:lnTo>
                  <a:lnTo>
                    <a:pt x="71" y="4"/>
                  </a:lnTo>
                  <a:lnTo>
                    <a:pt x="71" y="4"/>
                  </a:lnTo>
                  <a:lnTo>
                    <a:pt x="71" y="4"/>
                  </a:lnTo>
                  <a:lnTo>
                    <a:pt x="72" y="4"/>
                  </a:lnTo>
                  <a:lnTo>
                    <a:pt x="72" y="4"/>
                  </a:lnTo>
                  <a:lnTo>
                    <a:pt x="72" y="4"/>
                  </a:lnTo>
                  <a:lnTo>
                    <a:pt x="72" y="5"/>
                  </a:lnTo>
                  <a:lnTo>
                    <a:pt x="71" y="5"/>
                  </a:lnTo>
                  <a:lnTo>
                    <a:pt x="71" y="6"/>
                  </a:lnTo>
                  <a:lnTo>
                    <a:pt x="71" y="6"/>
                  </a:lnTo>
                  <a:lnTo>
                    <a:pt x="71" y="6"/>
                  </a:lnTo>
                  <a:lnTo>
                    <a:pt x="71" y="7"/>
                  </a:lnTo>
                  <a:lnTo>
                    <a:pt x="71" y="7"/>
                  </a:lnTo>
                  <a:lnTo>
                    <a:pt x="71" y="8"/>
                  </a:lnTo>
                  <a:lnTo>
                    <a:pt x="71" y="8"/>
                  </a:lnTo>
                  <a:lnTo>
                    <a:pt x="71" y="8"/>
                  </a:lnTo>
                  <a:lnTo>
                    <a:pt x="71" y="8"/>
                  </a:lnTo>
                  <a:lnTo>
                    <a:pt x="71" y="9"/>
                  </a:lnTo>
                  <a:lnTo>
                    <a:pt x="71" y="9"/>
                  </a:lnTo>
                  <a:lnTo>
                    <a:pt x="70" y="10"/>
                  </a:lnTo>
                  <a:lnTo>
                    <a:pt x="70" y="10"/>
                  </a:lnTo>
                  <a:lnTo>
                    <a:pt x="70" y="10"/>
                  </a:lnTo>
                  <a:lnTo>
                    <a:pt x="70" y="10"/>
                  </a:lnTo>
                  <a:lnTo>
                    <a:pt x="69" y="11"/>
                  </a:lnTo>
                  <a:lnTo>
                    <a:pt x="69" y="12"/>
                  </a:lnTo>
                  <a:lnTo>
                    <a:pt x="68" y="12"/>
                  </a:lnTo>
                  <a:lnTo>
                    <a:pt x="68" y="12"/>
                  </a:lnTo>
                  <a:lnTo>
                    <a:pt x="68" y="12"/>
                  </a:lnTo>
                  <a:lnTo>
                    <a:pt x="68" y="13"/>
                  </a:lnTo>
                  <a:lnTo>
                    <a:pt x="68" y="13"/>
                  </a:lnTo>
                  <a:lnTo>
                    <a:pt x="67" y="14"/>
                  </a:lnTo>
                  <a:lnTo>
                    <a:pt x="67" y="15"/>
                  </a:lnTo>
                  <a:lnTo>
                    <a:pt x="67" y="15"/>
                  </a:lnTo>
                  <a:lnTo>
                    <a:pt x="67" y="15"/>
                  </a:lnTo>
                  <a:lnTo>
                    <a:pt x="67" y="15"/>
                  </a:lnTo>
                  <a:lnTo>
                    <a:pt x="67" y="16"/>
                  </a:lnTo>
                  <a:lnTo>
                    <a:pt x="67" y="16"/>
                  </a:lnTo>
                  <a:lnTo>
                    <a:pt x="67" y="17"/>
                  </a:lnTo>
                  <a:lnTo>
                    <a:pt x="67" y="17"/>
                  </a:lnTo>
                  <a:lnTo>
                    <a:pt x="66" y="18"/>
                  </a:lnTo>
                  <a:lnTo>
                    <a:pt x="66" y="19"/>
                  </a:lnTo>
                  <a:lnTo>
                    <a:pt x="66" y="19"/>
                  </a:lnTo>
                  <a:lnTo>
                    <a:pt x="66" y="20"/>
                  </a:lnTo>
                  <a:lnTo>
                    <a:pt x="66" y="20"/>
                  </a:lnTo>
                  <a:lnTo>
                    <a:pt x="66" y="21"/>
                  </a:lnTo>
                  <a:lnTo>
                    <a:pt x="66" y="21"/>
                  </a:lnTo>
                  <a:lnTo>
                    <a:pt x="65" y="21"/>
                  </a:lnTo>
                  <a:lnTo>
                    <a:pt x="65" y="23"/>
                  </a:lnTo>
                  <a:lnTo>
                    <a:pt x="66" y="23"/>
                  </a:lnTo>
                  <a:lnTo>
                    <a:pt x="66" y="24"/>
                  </a:lnTo>
                  <a:lnTo>
                    <a:pt x="66" y="24"/>
                  </a:lnTo>
                  <a:lnTo>
                    <a:pt x="66" y="24"/>
                  </a:lnTo>
                  <a:lnTo>
                    <a:pt x="66" y="25"/>
                  </a:lnTo>
                  <a:lnTo>
                    <a:pt x="67" y="25"/>
                  </a:lnTo>
                  <a:lnTo>
                    <a:pt x="67" y="25"/>
                  </a:lnTo>
                  <a:lnTo>
                    <a:pt x="68" y="25"/>
                  </a:lnTo>
                  <a:lnTo>
                    <a:pt x="68" y="25"/>
                  </a:lnTo>
                  <a:lnTo>
                    <a:pt x="68" y="25"/>
                  </a:lnTo>
                  <a:lnTo>
                    <a:pt x="69" y="25"/>
                  </a:lnTo>
                  <a:lnTo>
                    <a:pt x="69" y="25"/>
                  </a:lnTo>
                  <a:lnTo>
                    <a:pt x="69" y="25"/>
                  </a:lnTo>
                  <a:lnTo>
                    <a:pt x="68" y="26"/>
                  </a:lnTo>
                  <a:lnTo>
                    <a:pt x="68" y="26"/>
                  </a:lnTo>
                  <a:lnTo>
                    <a:pt x="68" y="26"/>
                  </a:lnTo>
                  <a:lnTo>
                    <a:pt x="67" y="28"/>
                  </a:lnTo>
                  <a:lnTo>
                    <a:pt x="67" y="29"/>
                  </a:lnTo>
                  <a:lnTo>
                    <a:pt x="67" y="29"/>
                  </a:lnTo>
                  <a:lnTo>
                    <a:pt x="67" y="31"/>
                  </a:lnTo>
                  <a:lnTo>
                    <a:pt x="67" y="32"/>
                  </a:lnTo>
                  <a:lnTo>
                    <a:pt x="67" y="33"/>
                  </a:lnTo>
                  <a:lnTo>
                    <a:pt x="67" y="33"/>
                  </a:lnTo>
                  <a:lnTo>
                    <a:pt x="67" y="35"/>
                  </a:lnTo>
                  <a:lnTo>
                    <a:pt x="67" y="37"/>
                  </a:lnTo>
                  <a:lnTo>
                    <a:pt x="67" y="37"/>
                  </a:lnTo>
                  <a:lnTo>
                    <a:pt x="67" y="38"/>
                  </a:lnTo>
                  <a:lnTo>
                    <a:pt x="67" y="39"/>
                  </a:lnTo>
                  <a:lnTo>
                    <a:pt x="67" y="39"/>
                  </a:lnTo>
                  <a:lnTo>
                    <a:pt x="67" y="40"/>
                  </a:lnTo>
                  <a:lnTo>
                    <a:pt x="68" y="40"/>
                  </a:lnTo>
                  <a:lnTo>
                    <a:pt x="68" y="40"/>
                  </a:lnTo>
                  <a:lnTo>
                    <a:pt x="68" y="41"/>
                  </a:lnTo>
                  <a:lnTo>
                    <a:pt x="68" y="42"/>
                  </a:lnTo>
                  <a:lnTo>
                    <a:pt x="68" y="42"/>
                  </a:lnTo>
                  <a:lnTo>
                    <a:pt x="68" y="43"/>
                  </a:lnTo>
                  <a:lnTo>
                    <a:pt x="68" y="43"/>
                  </a:lnTo>
                  <a:lnTo>
                    <a:pt x="68" y="43"/>
                  </a:lnTo>
                  <a:lnTo>
                    <a:pt x="67" y="43"/>
                  </a:lnTo>
                  <a:lnTo>
                    <a:pt x="67" y="43"/>
                  </a:lnTo>
                  <a:lnTo>
                    <a:pt x="66" y="43"/>
                  </a:lnTo>
                  <a:lnTo>
                    <a:pt x="66" y="43"/>
                  </a:lnTo>
                  <a:lnTo>
                    <a:pt x="66" y="43"/>
                  </a:lnTo>
                  <a:lnTo>
                    <a:pt x="67" y="43"/>
                  </a:lnTo>
                  <a:lnTo>
                    <a:pt x="66" y="44"/>
                  </a:lnTo>
                  <a:lnTo>
                    <a:pt x="66" y="44"/>
                  </a:lnTo>
                  <a:lnTo>
                    <a:pt x="67" y="44"/>
                  </a:lnTo>
                  <a:lnTo>
                    <a:pt x="67" y="44"/>
                  </a:lnTo>
                  <a:lnTo>
                    <a:pt x="66" y="45"/>
                  </a:lnTo>
                  <a:lnTo>
                    <a:pt x="66" y="45"/>
                  </a:lnTo>
                  <a:lnTo>
                    <a:pt x="66" y="45"/>
                  </a:lnTo>
                  <a:lnTo>
                    <a:pt x="66" y="46"/>
                  </a:lnTo>
                  <a:lnTo>
                    <a:pt x="65" y="46"/>
                  </a:lnTo>
                  <a:lnTo>
                    <a:pt x="64" y="46"/>
                  </a:lnTo>
                  <a:lnTo>
                    <a:pt x="64" y="46"/>
                  </a:lnTo>
                  <a:lnTo>
                    <a:pt x="64" y="46"/>
                  </a:lnTo>
                  <a:lnTo>
                    <a:pt x="64" y="46"/>
                  </a:lnTo>
                  <a:lnTo>
                    <a:pt x="64" y="46"/>
                  </a:lnTo>
                  <a:lnTo>
                    <a:pt x="64" y="47"/>
                  </a:lnTo>
                  <a:lnTo>
                    <a:pt x="64" y="47"/>
                  </a:lnTo>
                  <a:lnTo>
                    <a:pt x="64" y="47"/>
                  </a:lnTo>
                  <a:lnTo>
                    <a:pt x="64" y="47"/>
                  </a:lnTo>
                  <a:lnTo>
                    <a:pt x="64" y="47"/>
                  </a:lnTo>
                  <a:lnTo>
                    <a:pt x="64" y="47"/>
                  </a:lnTo>
                  <a:lnTo>
                    <a:pt x="64" y="47"/>
                  </a:lnTo>
                  <a:lnTo>
                    <a:pt x="64" y="47"/>
                  </a:lnTo>
                  <a:lnTo>
                    <a:pt x="64" y="47"/>
                  </a:lnTo>
                  <a:lnTo>
                    <a:pt x="65" y="47"/>
                  </a:lnTo>
                  <a:lnTo>
                    <a:pt x="65" y="47"/>
                  </a:lnTo>
                  <a:lnTo>
                    <a:pt x="65" y="47"/>
                  </a:lnTo>
                  <a:lnTo>
                    <a:pt x="66" y="47"/>
                  </a:lnTo>
                  <a:lnTo>
                    <a:pt x="67" y="47"/>
                  </a:lnTo>
                  <a:lnTo>
                    <a:pt x="67" y="47"/>
                  </a:lnTo>
                  <a:lnTo>
                    <a:pt x="69" y="47"/>
                  </a:lnTo>
                  <a:lnTo>
                    <a:pt x="70" y="47"/>
                  </a:lnTo>
                  <a:lnTo>
                    <a:pt x="70" y="47"/>
                  </a:lnTo>
                  <a:lnTo>
                    <a:pt x="70" y="47"/>
                  </a:lnTo>
                  <a:lnTo>
                    <a:pt x="70" y="46"/>
                  </a:lnTo>
                  <a:lnTo>
                    <a:pt x="70" y="46"/>
                  </a:lnTo>
                  <a:lnTo>
                    <a:pt x="70" y="46"/>
                  </a:lnTo>
                  <a:lnTo>
                    <a:pt x="70" y="46"/>
                  </a:lnTo>
                  <a:lnTo>
                    <a:pt x="70" y="46"/>
                  </a:lnTo>
                  <a:lnTo>
                    <a:pt x="70" y="46"/>
                  </a:lnTo>
                  <a:lnTo>
                    <a:pt x="70" y="46"/>
                  </a:lnTo>
                  <a:lnTo>
                    <a:pt x="69" y="45"/>
                  </a:lnTo>
                  <a:lnTo>
                    <a:pt x="69" y="45"/>
                  </a:lnTo>
                  <a:lnTo>
                    <a:pt x="69" y="45"/>
                  </a:lnTo>
                  <a:lnTo>
                    <a:pt x="69" y="44"/>
                  </a:lnTo>
                  <a:lnTo>
                    <a:pt x="69" y="44"/>
                  </a:lnTo>
                  <a:lnTo>
                    <a:pt x="69" y="44"/>
                  </a:lnTo>
                  <a:lnTo>
                    <a:pt x="69" y="44"/>
                  </a:lnTo>
                  <a:lnTo>
                    <a:pt x="69" y="43"/>
                  </a:lnTo>
                  <a:lnTo>
                    <a:pt x="68" y="43"/>
                  </a:lnTo>
                  <a:lnTo>
                    <a:pt x="69" y="43"/>
                  </a:lnTo>
                  <a:lnTo>
                    <a:pt x="69" y="43"/>
                  </a:lnTo>
                  <a:lnTo>
                    <a:pt x="69" y="43"/>
                  </a:lnTo>
                  <a:lnTo>
                    <a:pt x="69" y="44"/>
                  </a:lnTo>
                  <a:lnTo>
                    <a:pt x="70" y="44"/>
                  </a:lnTo>
                  <a:lnTo>
                    <a:pt x="70" y="44"/>
                  </a:lnTo>
                  <a:lnTo>
                    <a:pt x="70" y="44"/>
                  </a:lnTo>
                  <a:lnTo>
                    <a:pt x="71" y="45"/>
                  </a:lnTo>
                  <a:lnTo>
                    <a:pt x="71" y="45"/>
                  </a:lnTo>
                  <a:lnTo>
                    <a:pt x="71" y="45"/>
                  </a:lnTo>
                  <a:lnTo>
                    <a:pt x="72" y="45"/>
                  </a:lnTo>
                  <a:lnTo>
                    <a:pt x="72" y="45"/>
                  </a:lnTo>
                  <a:lnTo>
                    <a:pt x="73" y="45"/>
                  </a:lnTo>
                  <a:lnTo>
                    <a:pt x="73" y="45"/>
                  </a:lnTo>
                  <a:lnTo>
                    <a:pt x="73" y="45"/>
                  </a:lnTo>
                  <a:lnTo>
                    <a:pt x="73" y="45"/>
                  </a:lnTo>
                  <a:lnTo>
                    <a:pt x="74" y="45"/>
                  </a:lnTo>
                  <a:lnTo>
                    <a:pt x="74" y="45"/>
                  </a:lnTo>
                  <a:lnTo>
                    <a:pt x="74" y="45"/>
                  </a:lnTo>
                  <a:lnTo>
                    <a:pt x="75" y="45"/>
                  </a:lnTo>
                  <a:lnTo>
                    <a:pt x="75" y="45"/>
                  </a:lnTo>
                  <a:lnTo>
                    <a:pt x="75" y="46"/>
                  </a:lnTo>
                  <a:lnTo>
                    <a:pt x="75" y="46"/>
                  </a:lnTo>
                  <a:lnTo>
                    <a:pt x="76" y="46"/>
                  </a:lnTo>
                  <a:lnTo>
                    <a:pt x="76" y="46"/>
                  </a:lnTo>
                  <a:lnTo>
                    <a:pt x="75" y="47"/>
                  </a:lnTo>
                  <a:lnTo>
                    <a:pt x="75" y="47"/>
                  </a:lnTo>
                  <a:lnTo>
                    <a:pt x="75" y="47"/>
                  </a:lnTo>
                  <a:lnTo>
                    <a:pt x="75" y="47"/>
                  </a:lnTo>
                  <a:lnTo>
                    <a:pt x="75" y="48"/>
                  </a:lnTo>
                  <a:lnTo>
                    <a:pt x="75" y="48"/>
                  </a:lnTo>
                  <a:lnTo>
                    <a:pt x="75" y="48"/>
                  </a:lnTo>
                  <a:lnTo>
                    <a:pt x="74" y="48"/>
                  </a:lnTo>
                  <a:lnTo>
                    <a:pt x="74" y="48"/>
                  </a:lnTo>
                  <a:lnTo>
                    <a:pt x="74" y="49"/>
                  </a:lnTo>
                  <a:lnTo>
                    <a:pt x="74" y="49"/>
                  </a:lnTo>
                  <a:lnTo>
                    <a:pt x="74" y="48"/>
                  </a:lnTo>
                  <a:lnTo>
                    <a:pt x="74" y="49"/>
                  </a:lnTo>
                  <a:lnTo>
                    <a:pt x="73" y="48"/>
                  </a:lnTo>
                  <a:lnTo>
                    <a:pt x="73" y="48"/>
                  </a:lnTo>
                  <a:lnTo>
                    <a:pt x="73" y="48"/>
                  </a:lnTo>
                  <a:lnTo>
                    <a:pt x="73" y="48"/>
                  </a:lnTo>
                  <a:lnTo>
                    <a:pt x="72" y="48"/>
                  </a:lnTo>
                  <a:lnTo>
                    <a:pt x="72" y="49"/>
                  </a:lnTo>
                  <a:lnTo>
                    <a:pt x="72" y="48"/>
                  </a:lnTo>
                  <a:lnTo>
                    <a:pt x="72" y="48"/>
                  </a:lnTo>
                  <a:lnTo>
                    <a:pt x="71" y="48"/>
                  </a:lnTo>
                  <a:lnTo>
                    <a:pt x="71" y="48"/>
                  </a:lnTo>
                  <a:lnTo>
                    <a:pt x="71" y="48"/>
                  </a:lnTo>
                  <a:lnTo>
                    <a:pt x="71" y="47"/>
                  </a:lnTo>
                  <a:lnTo>
                    <a:pt x="71" y="47"/>
                  </a:lnTo>
                  <a:lnTo>
                    <a:pt x="71" y="47"/>
                  </a:lnTo>
                  <a:lnTo>
                    <a:pt x="71" y="47"/>
                  </a:lnTo>
                  <a:lnTo>
                    <a:pt x="70" y="47"/>
                  </a:lnTo>
                  <a:lnTo>
                    <a:pt x="70" y="47"/>
                  </a:lnTo>
                  <a:lnTo>
                    <a:pt x="69" y="47"/>
                  </a:lnTo>
                  <a:lnTo>
                    <a:pt x="68" y="47"/>
                  </a:lnTo>
                  <a:lnTo>
                    <a:pt x="67" y="47"/>
                  </a:lnTo>
                  <a:lnTo>
                    <a:pt x="66" y="47"/>
                  </a:lnTo>
                  <a:lnTo>
                    <a:pt x="66" y="47"/>
                  </a:lnTo>
                  <a:lnTo>
                    <a:pt x="65" y="48"/>
                  </a:lnTo>
                  <a:lnTo>
                    <a:pt x="65" y="48"/>
                  </a:lnTo>
                  <a:lnTo>
                    <a:pt x="64" y="48"/>
                  </a:lnTo>
                  <a:lnTo>
                    <a:pt x="63" y="49"/>
                  </a:lnTo>
                  <a:lnTo>
                    <a:pt x="62" y="49"/>
                  </a:lnTo>
                  <a:lnTo>
                    <a:pt x="62" y="49"/>
                  </a:lnTo>
                  <a:lnTo>
                    <a:pt x="61" y="49"/>
                  </a:lnTo>
                  <a:lnTo>
                    <a:pt x="60" y="50"/>
                  </a:lnTo>
                  <a:lnTo>
                    <a:pt x="60" y="50"/>
                  </a:lnTo>
                  <a:lnTo>
                    <a:pt x="60" y="51"/>
                  </a:lnTo>
                  <a:lnTo>
                    <a:pt x="60" y="52"/>
                  </a:lnTo>
                  <a:lnTo>
                    <a:pt x="60" y="53"/>
                  </a:lnTo>
                  <a:lnTo>
                    <a:pt x="60" y="54"/>
                  </a:lnTo>
                  <a:lnTo>
                    <a:pt x="60" y="54"/>
                  </a:lnTo>
                  <a:lnTo>
                    <a:pt x="60" y="55"/>
                  </a:lnTo>
                  <a:lnTo>
                    <a:pt x="60" y="56"/>
                  </a:lnTo>
                  <a:lnTo>
                    <a:pt x="60" y="56"/>
                  </a:lnTo>
                  <a:lnTo>
                    <a:pt x="60" y="57"/>
                  </a:lnTo>
                  <a:lnTo>
                    <a:pt x="59" y="57"/>
                  </a:lnTo>
                  <a:lnTo>
                    <a:pt x="60" y="57"/>
                  </a:lnTo>
                  <a:lnTo>
                    <a:pt x="60" y="58"/>
                  </a:lnTo>
                  <a:lnTo>
                    <a:pt x="60" y="59"/>
                  </a:lnTo>
                  <a:lnTo>
                    <a:pt x="60" y="59"/>
                  </a:lnTo>
                  <a:lnTo>
                    <a:pt x="60" y="59"/>
                  </a:lnTo>
                  <a:lnTo>
                    <a:pt x="60" y="60"/>
                  </a:lnTo>
                  <a:lnTo>
                    <a:pt x="60" y="60"/>
                  </a:lnTo>
                  <a:lnTo>
                    <a:pt x="60" y="60"/>
                  </a:lnTo>
                  <a:lnTo>
                    <a:pt x="60" y="61"/>
                  </a:lnTo>
                  <a:lnTo>
                    <a:pt x="59" y="62"/>
                  </a:lnTo>
                  <a:lnTo>
                    <a:pt x="59" y="62"/>
                  </a:lnTo>
                  <a:lnTo>
                    <a:pt x="59" y="63"/>
                  </a:lnTo>
                  <a:lnTo>
                    <a:pt x="59" y="63"/>
                  </a:lnTo>
                  <a:lnTo>
                    <a:pt x="59" y="63"/>
                  </a:lnTo>
                  <a:lnTo>
                    <a:pt x="59" y="64"/>
                  </a:lnTo>
                  <a:lnTo>
                    <a:pt x="59" y="64"/>
                  </a:lnTo>
                  <a:lnTo>
                    <a:pt x="58" y="66"/>
                  </a:lnTo>
                  <a:lnTo>
                    <a:pt x="58" y="67"/>
                  </a:lnTo>
                  <a:lnTo>
                    <a:pt x="58" y="68"/>
                  </a:lnTo>
                  <a:lnTo>
                    <a:pt x="58" y="68"/>
                  </a:lnTo>
                  <a:lnTo>
                    <a:pt x="58" y="68"/>
                  </a:lnTo>
                  <a:lnTo>
                    <a:pt x="58" y="69"/>
                  </a:lnTo>
                  <a:lnTo>
                    <a:pt x="58" y="69"/>
                  </a:lnTo>
                  <a:lnTo>
                    <a:pt x="58" y="69"/>
                  </a:lnTo>
                  <a:lnTo>
                    <a:pt x="58" y="70"/>
                  </a:lnTo>
                  <a:lnTo>
                    <a:pt x="58" y="70"/>
                  </a:lnTo>
                  <a:lnTo>
                    <a:pt x="58" y="71"/>
                  </a:lnTo>
                  <a:lnTo>
                    <a:pt x="57" y="71"/>
                  </a:lnTo>
                  <a:lnTo>
                    <a:pt x="57" y="72"/>
                  </a:lnTo>
                  <a:lnTo>
                    <a:pt x="57" y="72"/>
                  </a:lnTo>
                  <a:lnTo>
                    <a:pt x="57" y="73"/>
                  </a:lnTo>
                  <a:lnTo>
                    <a:pt x="57" y="73"/>
                  </a:lnTo>
                  <a:lnTo>
                    <a:pt x="57" y="74"/>
                  </a:lnTo>
                  <a:lnTo>
                    <a:pt x="57" y="74"/>
                  </a:lnTo>
                  <a:lnTo>
                    <a:pt x="57" y="74"/>
                  </a:lnTo>
                  <a:lnTo>
                    <a:pt x="57" y="75"/>
                  </a:lnTo>
                  <a:lnTo>
                    <a:pt x="57" y="75"/>
                  </a:lnTo>
                  <a:lnTo>
                    <a:pt x="58" y="75"/>
                  </a:lnTo>
                  <a:lnTo>
                    <a:pt x="58" y="75"/>
                  </a:lnTo>
                  <a:lnTo>
                    <a:pt x="58" y="75"/>
                  </a:lnTo>
                  <a:lnTo>
                    <a:pt x="58" y="75"/>
                  </a:lnTo>
                  <a:lnTo>
                    <a:pt x="58" y="76"/>
                  </a:lnTo>
                  <a:lnTo>
                    <a:pt x="58" y="76"/>
                  </a:lnTo>
                  <a:lnTo>
                    <a:pt x="58" y="76"/>
                  </a:lnTo>
                  <a:lnTo>
                    <a:pt x="58" y="77"/>
                  </a:lnTo>
                  <a:lnTo>
                    <a:pt x="58" y="77"/>
                  </a:lnTo>
                  <a:lnTo>
                    <a:pt x="57" y="78"/>
                  </a:lnTo>
                  <a:lnTo>
                    <a:pt x="57" y="79"/>
                  </a:lnTo>
                  <a:lnTo>
                    <a:pt x="57" y="79"/>
                  </a:lnTo>
                  <a:lnTo>
                    <a:pt x="56" y="80"/>
                  </a:lnTo>
                  <a:lnTo>
                    <a:pt x="56" y="80"/>
                  </a:lnTo>
                  <a:lnTo>
                    <a:pt x="55" y="81"/>
                  </a:lnTo>
                  <a:lnTo>
                    <a:pt x="55" y="81"/>
                  </a:lnTo>
                  <a:lnTo>
                    <a:pt x="55" y="81"/>
                  </a:lnTo>
                  <a:lnTo>
                    <a:pt x="55" y="81"/>
                  </a:lnTo>
                  <a:lnTo>
                    <a:pt x="55" y="82"/>
                  </a:lnTo>
                  <a:lnTo>
                    <a:pt x="54" y="82"/>
                  </a:lnTo>
                  <a:lnTo>
                    <a:pt x="54" y="83"/>
                  </a:lnTo>
                  <a:lnTo>
                    <a:pt x="53" y="83"/>
                  </a:lnTo>
                  <a:lnTo>
                    <a:pt x="53" y="83"/>
                  </a:lnTo>
                  <a:lnTo>
                    <a:pt x="53" y="84"/>
                  </a:lnTo>
                  <a:lnTo>
                    <a:pt x="53" y="84"/>
                  </a:lnTo>
                  <a:lnTo>
                    <a:pt x="53" y="84"/>
                  </a:lnTo>
                  <a:lnTo>
                    <a:pt x="52" y="85"/>
                  </a:lnTo>
                  <a:lnTo>
                    <a:pt x="52" y="85"/>
                  </a:lnTo>
                  <a:lnTo>
                    <a:pt x="52" y="86"/>
                  </a:lnTo>
                  <a:lnTo>
                    <a:pt x="53" y="86"/>
                  </a:lnTo>
                  <a:lnTo>
                    <a:pt x="53" y="86"/>
                  </a:lnTo>
                  <a:lnTo>
                    <a:pt x="53" y="87"/>
                  </a:lnTo>
                  <a:lnTo>
                    <a:pt x="52" y="87"/>
                  </a:lnTo>
                  <a:lnTo>
                    <a:pt x="52" y="88"/>
                  </a:lnTo>
                  <a:lnTo>
                    <a:pt x="52" y="88"/>
                  </a:lnTo>
                  <a:lnTo>
                    <a:pt x="52" y="88"/>
                  </a:lnTo>
                  <a:lnTo>
                    <a:pt x="51" y="89"/>
                  </a:lnTo>
                  <a:lnTo>
                    <a:pt x="51" y="89"/>
                  </a:lnTo>
                  <a:lnTo>
                    <a:pt x="50" y="90"/>
                  </a:lnTo>
                  <a:lnTo>
                    <a:pt x="50" y="90"/>
                  </a:lnTo>
                  <a:lnTo>
                    <a:pt x="49" y="90"/>
                  </a:lnTo>
                  <a:lnTo>
                    <a:pt x="48" y="92"/>
                  </a:lnTo>
                  <a:lnTo>
                    <a:pt x="48" y="92"/>
                  </a:lnTo>
                  <a:lnTo>
                    <a:pt x="47" y="92"/>
                  </a:lnTo>
                  <a:lnTo>
                    <a:pt x="47" y="92"/>
                  </a:lnTo>
                  <a:lnTo>
                    <a:pt x="47" y="93"/>
                  </a:lnTo>
                  <a:lnTo>
                    <a:pt x="47" y="93"/>
                  </a:lnTo>
                  <a:lnTo>
                    <a:pt x="47" y="93"/>
                  </a:lnTo>
                  <a:lnTo>
                    <a:pt x="46" y="93"/>
                  </a:lnTo>
                  <a:lnTo>
                    <a:pt x="46" y="93"/>
                  </a:lnTo>
                  <a:lnTo>
                    <a:pt x="46" y="93"/>
                  </a:lnTo>
                  <a:lnTo>
                    <a:pt x="46" y="94"/>
                  </a:lnTo>
                  <a:lnTo>
                    <a:pt x="46" y="94"/>
                  </a:lnTo>
                  <a:lnTo>
                    <a:pt x="46" y="94"/>
                  </a:lnTo>
                  <a:lnTo>
                    <a:pt x="46" y="94"/>
                  </a:lnTo>
                  <a:lnTo>
                    <a:pt x="45" y="95"/>
                  </a:lnTo>
                  <a:lnTo>
                    <a:pt x="45" y="95"/>
                  </a:lnTo>
                  <a:lnTo>
                    <a:pt x="45" y="95"/>
                  </a:lnTo>
                  <a:lnTo>
                    <a:pt x="45" y="97"/>
                  </a:lnTo>
                  <a:lnTo>
                    <a:pt x="45" y="97"/>
                  </a:lnTo>
                  <a:lnTo>
                    <a:pt x="45" y="98"/>
                  </a:lnTo>
                  <a:lnTo>
                    <a:pt x="44" y="99"/>
                  </a:lnTo>
                  <a:lnTo>
                    <a:pt x="44" y="99"/>
                  </a:lnTo>
                  <a:lnTo>
                    <a:pt x="44" y="99"/>
                  </a:lnTo>
                  <a:lnTo>
                    <a:pt x="44" y="99"/>
                  </a:lnTo>
                  <a:lnTo>
                    <a:pt x="44" y="100"/>
                  </a:lnTo>
                  <a:lnTo>
                    <a:pt x="44" y="100"/>
                  </a:lnTo>
                  <a:lnTo>
                    <a:pt x="43" y="101"/>
                  </a:lnTo>
                  <a:lnTo>
                    <a:pt x="43" y="101"/>
                  </a:lnTo>
                  <a:lnTo>
                    <a:pt x="43" y="102"/>
                  </a:lnTo>
                  <a:lnTo>
                    <a:pt x="43" y="103"/>
                  </a:lnTo>
                  <a:lnTo>
                    <a:pt x="43" y="103"/>
                  </a:lnTo>
                  <a:lnTo>
                    <a:pt x="43" y="103"/>
                  </a:lnTo>
                  <a:lnTo>
                    <a:pt x="43" y="103"/>
                  </a:lnTo>
                  <a:lnTo>
                    <a:pt x="43" y="104"/>
                  </a:lnTo>
                  <a:lnTo>
                    <a:pt x="43" y="104"/>
                  </a:lnTo>
                  <a:lnTo>
                    <a:pt x="42" y="105"/>
                  </a:lnTo>
                  <a:lnTo>
                    <a:pt x="42" y="105"/>
                  </a:lnTo>
                  <a:lnTo>
                    <a:pt x="42" y="106"/>
                  </a:lnTo>
                  <a:lnTo>
                    <a:pt x="41" y="106"/>
                  </a:lnTo>
                  <a:lnTo>
                    <a:pt x="41" y="106"/>
                  </a:lnTo>
                  <a:lnTo>
                    <a:pt x="41" y="106"/>
                  </a:lnTo>
                  <a:lnTo>
                    <a:pt x="40" y="107"/>
                  </a:lnTo>
                  <a:lnTo>
                    <a:pt x="40" y="107"/>
                  </a:lnTo>
                  <a:lnTo>
                    <a:pt x="40" y="107"/>
                  </a:lnTo>
                  <a:lnTo>
                    <a:pt x="40" y="108"/>
                  </a:lnTo>
                  <a:lnTo>
                    <a:pt x="40" y="108"/>
                  </a:lnTo>
                  <a:lnTo>
                    <a:pt x="40" y="108"/>
                  </a:lnTo>
                  <a:lnTo>
                    <a:pt x="39" y="108"/>
                  </a:lnTo>
                  <a:lnTo>
                    <a:pt x="39" y="109"/>
                  </a:lnTo>
                  <a:lnTo>
                    <a:pt x="39" y="109"/>
                  </a:lnTo>
                  <a:lnTo>
                    <a:pt x="39" y="109"/>
                  </a:lnTo>
                  <a:lnTo>
                    <a:pt x="39" y="110"/>
                  </a:lnTo>
                  <a:lnTo>
                    <a:pt x="39" y="110"/>
                  </a:lnTo>
                  <a:lnTo>
                    <a:pt x="38" y="110"/>
                  </a:lnTo>
                  <a:lnTo>
                    <a:pt x="38" y="110"/>
                  </a:lnTo>
                  <a:lnTo>
                    <a:pt x="38" y="110"/>
                  </a:lnTo>
                  <a:lnTo>
                    <a:pt x="35" y="107"/>
                  </a:lnTo>
                  <a:lnTo>
                    <a:pt x="31" y="106"/>
                  </a:lnTo>
                  <a:lnTo>
                    <a:pt x="30" y="108"/>
                  </a:lnTo>
                  <a:lnTo>
                    <a:pt x="28" y="110"/>
                  </a:lnTo>
                  <a:lnTo>
                    <a:pt x="27" y="107"/>
                  </a:lnTo>
                  <a:lnTo>
                    <a:pt x="27" y="107"/>
                  </a:lnTo>
                  <a:lnTo>
                    <a:pt x="27" y="107"/>
                  </a:lnTo>
                  <a:lnTo>
                    <a:pt x="27" y="107"/>
                  </a:lnTo>
                  <a:lnTo>
                    <a:pt x="27" y="107"/>
                  </a:lnTo>
                  <a:lnTo>
                    <a:pt x="27" y="107"/>
                  </a:lnTo>
                  <a:lnTo>
                    <a:pt x="27" y="106"/>
                  </a:lnTo>
                  <a:lnTo>
                    <a:pt x="27" y="106"/>
                  </a:lnTo>
                  <a:lnTo>
                    <a:pt x="27" y="106"/>
                  </a:lnTo>
                  <a:lnTo>
                    <a:pt x="27" y="106"/>
                  </a:lnTo>
                  <a:lnTo>
                    <a:pt x="27" y="106"/>
                  </a:lnTo>
                  <a:lnTo>
                    <a:pt x="26" y="104"/>
                  </a:lnTo>
                  <a:lnTo>
                    <a:pt x="23" y="103"/>
                  </a:lnTo>
                  <a:lnTo>
                    <a:pt x="22" y="103"/>
                  </a:lnTo>
                  <a:lnTo>
                    <a:pt x="21" y="103"/>
                  </a:lnTo>
                  <a:lnTo>
                    <a:pt x="21" y="103"/>
                  </a:lnTo>
                  <a:lnTo>
                    <a:pt x="21" y="103"/>
                  </a:lnTo>
                  <a:lnTo>
                    <a:pt x="21" y="103"/>
                  </a:lnTo>
                  <a:lnTo>
                    <a:pt x="21" y="103"/>
                  </a:lnTo>
                  <a:lnTo>
                    <a:pt x="21" y="103"/>
                  </a:lnTo>
                  <a:lnTo>
                    <a:pt x="21" y="103"/>
                  </a:lnTo>
                  <a:lnTo>
                    <a:pt x="20" y="103"/>
                  </a:lnTo>
                  <a:lnTo>
                    <a:pt x="20" y="103"/>
                  </a:lnTo>
                  <a:lnTo>
                    <a:pt x="20" y="103"/>
                  </a:lnTo>
                  <a:lnTo>
                    <a:pt x="20" y="103"/>
                  </a:lnTo>
                  <a:lnTo>
                    <a:pt x="20" y="103"/>
                  </a:lnTo>
                  <a:lnTo>
                    <a:pt x="20" y="103"/>
                  </a:lnTo>
                  <a:lnTo>
                    <a:pt x="19" y="103"/>
                  </a:lnTo>
                  <a:lnTo>
                    <a:pt x="19" y="103"/>
                  </a:lnTo>
                  <a:lnTo>
                    <a:pt x="19" y="103"/>
                  </a:lnTo>
                  <a:lnTo>
                    <a:pt x="19" y="103"/>
                  </a:lnTo>
                  <a:lnTo>
                    <a:pt x="19" y="103"/>
                  </a:lnTo>
                  <a:lnTo>
                    <a:pt x="19" y="103"/>
                  </a:lnTo>
                  <a:lnTo>
                    <a:pt x="18" y="103"/>
                  </a:lnTo>
                  <a:lnTo>
                    <a:pt x="18" y="103"/>
                  </a:lnTo>
                  <a:lnTo>
                    <a:pt x="16" y="102"/>
                  </a:lnTo>
                  <a:lnTo>
                    <a:pt x="15" y="102"/>
                  </a:lnTo>
                  <a:lnTo>
                    <a:pt x="15" y="102"/>
                  </a:lnTo>
                  <a:lnTo>
                    <a:pt x="15" y="101"/>
                  </a:lnTo>
                  <a:lnTo>
                    <a:pt x="15" y="101"/>
                  </a:lnTo>
                  <a:lnTo>
                    <a:pt x="15" y="101"/>
                  </a:lnTo>
                  <a:lnTo>
                    <a:pt x="14" y="101"/>
                  </a:lnTo>
                  <a:lnTo>
                    <a:pt x="14" y="101"/>
                  </a:lnTo>
                  <a:lnTo>
                    <a:pt x="14" y="101"/>
                  </a:lnTo>
                  <a:lnTo>
                    <a:pt x="14" y="101"/>
                  </a:lnTo>
                  <a:lnTo>
                    <a:pt x="14" y="101"/>
                  </a:lnTo>
                  <a:lnTo>
                    <a:pt x="14" y="101"/>
                  </a:lnTo>
                  <a:lnTo>
                    <a:pt x="14" y="101"/>
                  </a:lnTo>
                  <a:lnTo>
                    <a:pt x="14" y="101"/>
                  </a:lnTo>
                  <a:lnTo>
                    <a:pt x="14" y="101"/>
                  </a:lnTo>
                  <a:lnTo>
                    <a:pt x="14" y="101"/>
                  </a:lnTo>
                  <a:lnTo>
                    <a:pt x="13" y="101"/>
                  </a:lnTo>
                  <a:lnTo>
                    <a:pt x="13" y="101"/>
                  </a:lnTo>
                  <a:lnTo>
                    <a:pt x="13" y="100"/>
                  </a:lnTo>
                  <a:lnTo>
                    <a:pt x="13" y="100"/>
                  </a:lnTo>
                  <a:lnTo>
                    <a:pt x="12" y="99"/>
                  </a:lnTo>
                  <a:lnTo>
                    <a:pt x="12" y="99"/>
                  </a:lnTo>
                  <a:lnTo>
                    <a:pt x="10" y="98"/>
                  </a:lnTo>
                  <a:lnTo>
                    <a:pt x="8" y="97"/>
                  </a:lnTo>
                  <a:lnTo>
                    <a:pt x="6" y="93"/>
                  </a:lnTo>
                  <a:lnTo>
                    <a:pt x="6" y="91"/>
                  </a:lnTo>
                  <a:lnTo>
                    <a:pt x="5" y="86"/>
                  </a:lnTo>
                  <a:lnTo>
                    <a:pt x="5" y="73"/>
                  </a:lnTo>
                  <a:lnTo>
                    <a:pt x="4" y="49"/>
                  </a:lnTo>
                  <a:lnTo>
                    <a:pt x="4" y="42"/>
                  </a:lnTo>
                  <a:lnTo>
                    <a:pt x="4" y="36"/>
                  </a:lnTo>
                  <a:lnTo>
                    <a:pt x="3" y="32"/>
                  </a:lnTo>
                  <a:lnTo>
                    <a:pt x="1" y="26"/>
                  </a:lnTo>
                  <a:lnTo>
                    <a:pt x="0" y="22"/>
                  </a:lnTo>
                  <a:lnTo>
                    <a:pt x="0" y="22"/>
                  </a:lnTo>
                  <a:lnTo>
                    <a:pt x="1" y="22"/>
                  </a:lnTo>
                  <a:lnTo>
                    <a:pt x="2" y="22"/>
                  </a:lnTo>
                  <a:lnTo>
                    <a:pt x="3" y="22"/>
                  </a:lnTo>
                  <a:lnTo>
                    <a:pt x="4" y="22"/>
                  </a:lnTo>
                  <a:lnTo>
                    <a:pt x="4" y="22"/>
                  </a:lnTo>
                  <a:lnTo>
                    <a:pt x="4" y="21"/>
                  </a:lnTo>
                  <a:lnTo>
                    <a:pt x="5" y="21"/>
                  </a:lnTo>
                  <a:lnTo>
                    <a:pt x="6" y="21"/>
                  </a:lnTo>
                  <a:lnTo>
                    <a:pt x="7" y="21"/>
                  </a:lnTo>
                  <a:lnTo>
                    <a:pt x="8" y="21"/>
                  </a:lnTo>
                  <a:lnTo>
                    <a:pt x="8" y="21"/>
                  </a:lnTo>
                  <a:lnTo>
                    <a:pt x="8" y="21"/>
                  </a:lnTo>
                  <a:lnTo>
                    <a:pt x="9" y="21"/>
                  </a:lnTo>
                  <a:lnTo>
                    <a:pt x="9" y="20"/>
                  </a:lnTo>
                  <a:lnTo>
                    <a:pt x="10" y="20"/>
                  </a:lnTo>
                  <a:lnTo>
                    <a:pt x="11" y="20"/>
                  </a:lnTo>
                  <a:lnTo>
                    <a:pt x="11" y="20"/>
                  </a:lnTo>
                  <a:lnTo>
                    <a:pt x="12" y="20"/>
                  </a:lnTo>
                  <a:lnTo>
                    <a:pt x="12" y="19"/>
                  </a:lnTo>
                  <a:lnTo>
                    <a:pt x="12" y="19"/>
                  </a:lnTo>
                  <a:lnTo>
                    <a:pt x="12" y="19"/>
                  </a:lnTo>
                  <a:lnTo>
                    <a:pt x="13" y="19"/>
                  </a:lnTo>
                  <a:lnTo>
                    <a:pt x="13" y="19"/>
                  </a:lnTo>
                  <a:lnTo>
                    <a:pt x="15" y="19"/>
                  </a:lnTo>
                  <a:lnTo>
                    <a:pt x="16" y="19"/>
                  </a:lnTo>
                  <a:lnTo>
                    <a:pt x="16" y="19"/>
                  </a:lnTo>
                  <a:lnTo>
                    <a:pt x="16" y="19"/>
                  </a:lnTo>
                  <a:lnTo>
                    <a:pt x="16" y="19"/>
                  </a:lnTo>
                  <a:lnTo>
                    <a:pt x="16" y="19"/>
                  </a:lnTo>
                  <a:lnTo>
                    <a:pt x="17" y="19"/>
                  </a:lnTo>
                  <a:lnTo>
                    <a:pt x="17" y="18"/>
                  </a:lnTo>
                  <a:lnTo>
                    <a:pt x="17" y="18"/>
                  </a:lnTo>
                  <a:lnTo>
                    <a:pt x="17" y="18"/>
                  </a:lnTo>
                  <a:lnTo>
                    <a:pt x="18" y="18"/>
                  </a:lnTo>
                  <a:lnTo>
                    <a:pt x="18" y="18"/>
                  </a:lnTo>
                  <a:lnTo>
                    <a:pt x="19" y="17"/>
                  </a:lnTo>
                  <a:lnTo>
                    <a:pt x="19" y="16"/>
                  </a:lnTo>
                  <a:lnTo>
                    <a:pt x="20" y="16"/>
                  </a:lnTo>
                  <a:lnTo>
                    <a:pt x="20" y="16"/>
                  </a:lnTo>
                  <a:lnTo>
                    <a:pt x="20" y="16"/>
                  </a:lnTo>
                  <a:lnTo>
                    <a:pt x="21" y="16"/>
                  </a:lnTo>
                  <a:lnTo>
                    <a:pt x="21" y="16"/>
                  </a:lnTo>
                  <a:lnTo>
                    <a:pt x="22" y="16"/>
                  </a:lnTo>
                  <a:lnTo>
                    <a:pt x="22" y="16"/>
                  </a:lnTo>
                  <a:lnTo>
                    <a:pt x="23" y="16"/>
                  </a:lnTo>
                  <a:lnTo>
                    <a:pt x="23" y="15"/>
                  </a:lnTo>
                  <a:lnTo>
                    <a:pt x="23" y="15"/>
                  </a:lnTo>
                  <a:lnTo>
                    <a:pt x="24" y="15"/>
                  </a:lnTo>
                  <a:lnTo>
                    <a:pt x="24" y="15"/>
                  </a:lnTo>
                  <a:lnTo>
                    <a:pt x="25" y="15"/>
                  </a:lnTo>
                  <a:lnTo>
                    <a:pt x="25" y="16"/>
                  </a:lnTo>
                  <a:lnTo>
                    <a:pt x="26" y="16"/>
                  </a:lnTo>
                  <a:lnTo>
                    <a:pt x="27" y="16"/>
                  </a:lnTo>
                  <a:lnTo>
                    <a:pt x="27" y="16"/>
                  </a:lnTo>
                  <a:lnTo>
                    <a:pt x="28" y="16"/>
                  </a:lnTo>
                  <a:lnTo>
                    <a:pt x="28" y="15"/>
                  </a:lnTo>
                  <a:lnTo>
                    <a:pt x="29" y="15"/>
                  </a:lnTo>
                  <a:lnTo>
                    <a:pt x="30" y="15"/>
                  </a:lnTo>
                  <a:lnTo>
                    <a:pt x="30" y="14"/>
                  </a:lnTo>
                  <a:lnTo>
                    <a:pt x="30" y="14"/>
                  </a:lnTo>
                  <a:lnTo>
                    <a:pt x="31" y="15"/>
                  </a:lnTo>
                  <a:lnTo>
                    <a:pt x="31" y="15"/>
                  </a:lnTo>
                  <a:lnTo>
                    <a:pt x="31" y="15"/>
                  </a:lnTo>
                  <a:lnTo>
                    <a:pt x="31" y="15"/>
                  </a:lnTo>
                  <a:lnTo>
                    <a:pt x="31" y="15"/>
                  </a:lnTo>
                  <a:lnTo>
                    <a:pt x="31" y="14"/>
                  </a:lnTo>
                  <a:lnTo>
                    <a:pt x="31" y="14"/>
                  </a:lnTo>
                  <a:lnTo>
                    <a:pt x="31" y="14"/>
                  </a:lnTo>
                  <a:lnTo>
                    <a:pt x="31" y="14"/>
                  </a:lnTo>
                  <a:lnTo>
                    <a:pt x="32" y="14"/>
                  </a:lnTo>
                  <a:lnTo>
                    <a:pt x="32" y="14"/>
                  </a:lnTo>
                  <a:lnTo>
                    <a:pt x="32" y="14"/>
                  </a:lnTo>
                  <a:lnTo>
                    <a:pt x="33" y="14"/>
                  </a:lnTo>
                  <a:lnTo>
                    <a:pt x="33" y="14"/>
                  </a:lnTo>
                  <a:lnTo>
                    <a:pt x="34" y="14"/>
                  </a:lnTo>
                  <a:lnTo>
                    <a:pt x="35" y="14"/>
                  </a:lnTo>
                  <a:lnTo>
                    <a:pt x="35" y="14"/>
                  </a:lnTo>
                  <a:lnTo>
                    <a:pt x="36" y="14"/>
                  </a:lnTo>
                  <a:lnTo>
                    <a:pt x="36" y="14"/>
                  </a:lnTo>
                  <a:lnTo>
                    <a:pt x="36" y="14"/>
                  </a:lnTo>
                  <a:lnTo>
                    <a:pt x="36" y="14"/>
                  </a:lnTo>
                  <a:lnTo>
                    <a:pt x="36" y="14"/>
                  </a:lnTo>
                  <a:lnTo>
                    <a:pt x="36" y="13"/>
                  </a:lnTo>
                  <a:lnTo>
                    <a:pt x="37" y="13"/>
                  </a:lnTo>
                  <a:lnTo>
                    <a:pt x="37" y="13"/>
                  </a:lnTo>
                  <a:lnTo>
                    <a:pt x="37" y="13"/>
                  </a:lnTo>
                  <a:lnTo>
                    <a:pt x="37" y="13"/>
                  </a:lnTo>
                  <a:lnTo>
                    <a:pt x="38" y="13"/>
                  </a:lnTo>
                  <a:lnTo>
                    <a:pt x="38" y="13"/>
                  </a:lnTo>
                  <a:lnTo>
                    <a:pt x="38" y="12"/>
                  </a:lnTo>
                  <a:lnTo>
                    <a:pt x="39" y="12"/>
                  </a:lnTo>
                  <a:lnTo>
                    <a:pt x="39" y="12"/>
                  </a:lnTo>
                  <a:lnTo>
                    <a:pt x="39" y="12"/>
                  </a:lnTo>
                  <a:lnTo>
                    <a:pt x="40" y="12"/>
                  </a:lnTo>
                  <a:lnTo>
                    <a:pt x="40" y="12"/>
                  </a:lnTo>
                  <a:lnTo>
                    <a:pt x="41" y="12"/>
                  </a:lnTo>
                  <a:lnTo>
                    <a:pt x="41" y="12"/>
                  </a:lnTo>
                  <a:lnTo>
                    <a:pt x="41" y="11"/>
                  </a:lnTo>
                  <a:lnTo>
                    <a:pt x="41" y="11"/>
                  </a:lnTo>
                  <a:lnTo>
                    <a:pt x="42" y="11"/>
                  </a:lnTo>
                  <a:lnTo>
                    <a:pt x="42" y="11"/>
                  </a:lnTo>
                  <a:lnTo>
                    <a:pt x="42" y="11"/>
                  </a:lnTo>
                  <a:lnTo>
                    <a:pt x="43" y="11"/>
                  </a:lnTo>
                  <a:lnTo>
                    <a:pt x="43" y="10"/>
                  </a:lnTo>
                  <a:lnTo>
                    <a:pt x="44" y="10"/>
                  </a:lnTo>
                  <a:lnTo>
                    <a:pt x="44" y="10"/>
                  </a:lnTo>
                  <a:lnTo>
                    <a:pt x="44" y="10"/>
                  </a:lnTo>
                  <a:lnTo>
                    <a:pt x="45" y="9"/>
                  </a:lnTo>
                  <a:lnTo>
                    <a:pt x="46" y="9"/>
                  </a:lnTo>
                  <a:lnTo>
                    <a:pt x="46" y="9"/>
                  </a:lnTo>
                  <a:lnTo>
                    <a:pt x="46" y="9"/>
                  </a:lnTo>
                  <a:lnTo>
                    <a:pt x="47" y="8"/>
                  </a:lnTo>
                  <a:lnTo>
                    <a:pt x="47" y="8"/>
                  </a:lnTo>
                  <a:lnTo>
                    <a:pt x="48" y="8"/>
                  </a:lnTo>
                  <a:lnTo>
                    <a:pt x="48" y="7"/>
                  </a:lnTo>
                  <a:lnTo>
                    <a:pt x="48" y="6"/>
                  </a:lnTo>
                  <a:lnTo>
                    <a:pt x="49" y="6"/>
                  </a:lnTo>
                  <a:lnTo>
                    <a:pt x="49" y="5"/>
                  </a:lnTo>
                  <a:lnTo>
                    <a:pt x="49" y="5"/>
                  </a:lnTo>
                  <a:lnTo>
                    <a:pt x="49" y="5"/>
                  </a:lnTo>
                  <a:lnTo>
                    <a:pt x="49" y="4"/>
                  </a:lnTo>
                  <a:lnTo>
                    <a:pt x="49" y="4"/>
                  </a:lnTo>
                  <a:lnTo>
                    <a:pt x="49" y="4"/>
                  </a:lnTo>
                  <a:lnTo>
                    <a:pt x="50" y="3"/>
                  </a:lnTo>
                  <a:lnTo>
                    <a:pt x="50" y="3"/>
                  </a:lnTo>
                  <a:lnTo>
                    <a:pt x="50" y="3"/>
                  </a:lnTo>
                  <a:lnTo>
                    <a:pt x="50" y="3"/>
                  </a:lnTo>
                  <a:lnTo>
                    <a:pt x="49" y="4"/>
                  </a:lnTo>
                  <a:lnTo>
                    <a:pt x="49" y="4"/>
                  </a:lnTo>
                  <a:lnTo>
                    <a:pt x="49" y="4"/>
                  </a:lnTo>
                  <a:lnTo>
                    <a:pt x="49" y="5"/>
                  </a:lnTo>
                  <a:lnTo>
                    <a:pt x="49" y="5"/>
                  </a:lnTo>
                  <a:lnTo>
                    <a:pt x="49" y="3"/>
                  </a:lnTo>
                  <a:lnTo>
                    <a:pt x="50" y="3"/>
                  </a:lnTo>
                  <a:lnTo>
                    <a:pt x="50" y="3"/>
                  </a:lnTo>
                  <a:lnTo>
                    <a:pt x="50" y="2"/>
                  </a:lnTo>
                  <a:lnTo>
                    <a:pt x="50" y="2"/>
                  </a:lnTo>
                  <a:lnTo>
                    <a:pt x="51" y="2"/>
                  </a:lnTo>
                  <a:lnTo>
                    <a:pt x="51" y="1"/>
                  </a:lnTo>
                  <a:lnTo>
                    <a:pt x="52" y="1"/>
                  </a:lnTo>
                  <a:lnTo>
                    <a:pt x="52" y="1"/>
                  </a:lnTo>
                  <a:lnTo>
                    <a:pt x="52" y="1"/>
                  </a:lnTo>
                  <a:lnTo>
                    <a:pt x="52" y="1"/>
                  </a:lnTo>
                  <a:lnTo>
                    <a:pt x="53" y="1"/>
                  </a:lnTo>
                  <a:lnTo>
                    <a:pt x="53" y="1"/>
                  </a:lnTo>
                  <a:lnTo>
                    <a:pt x="54" y="1"/>
                  </a:lnTo>
                  <a:lnTo>
                    <a:pt x="55" y="0"/>
                  </a:lnTo>
                  <a:lnTo>
                    <a:pt x="55" y="0"/>
                  </a:lnTo>
                  <a:lnTo>
                    <a:pt x="56" y="0"/>
                  </a:lnTo>
                  <a:lnTo>
                    <a:pt x="56" y="0"/>
                  </a:lnTo>
                  <a:lnTo>
                    <a:pt x="56" y="0"/>
                  </a:lnTo>
                  <a:lnTo>
                    <a:pt x="57" y="0"/>
                  </a:lnTo>
                  <a:lnTo>
                    <a:pt x="57" y="0"/>
                  </a:lnTo>
                  <a:lnTo>
                    <a:pt x="57" y="0"/>
                  </a:lnTo>
                  <a:lnTo>
                    <a:pt x="56" y="0"/>
                  </a:lnTo>
                  <a:lnTo>
                    <a:pt x="56" y="0"/>
                  </a:lnTo>
                  <a:lnTo>
                    <a:pt x="56" y="0"/>
                  </a:lnTo>
                  <a:lnTo>
                    <a:pt x="56" y="0"/>
                  </a:lnTo>
                  <a:lnTo>
                    <a:pt x="56" y="0"/>
                  </a:lnTo>
                  <a:lnTo>
                    <a:pt x="56" y="0"/>
                  </a:lnTo>
                  <a:lnTo>
                    <a:pt x="57" y="0"/>
                  </a:lnTo>
                  <a:lnTo>
                    <a:pt x="57" y="0"/>
                  </a:lnTo>
                  <a:close/>
                </a:path>
              </a:pathLst>
            </a:custGeom>
            <a:solidFill>
              <a:schemeClr val="accent1">
                <a:lumMod val="60000"/>
                <a:lumOff val="40000"/>
              </a:schemeClr>
            </a:solidFill>
            <a:ln w="0">
              <a:solidFill>
                <a:srgbClr val="A6A6A6"/>
              </a:solidFill>
              <a:prstDash val="solid"/>
              <a:round/>
              <a:headEnd/>
              <a:tailEnd/>
            </a:ln>
          </p:spPr>
          <p:txBody>
            <a:bodyPr/>
            <a:lstStyle/>
            <a:p>
              <a:endParaRPr lang="en-US" sz="1632"/>
            </a:p>
          </p:txBody>
        </p:sp>
        <p:sp>
          <p:nvSpPr>
            <p:cNvPr id="60" name="Freeform 47">
              <a:extLst>
                <a:ext uri="{FF2B5EF4-FFF2-40B4-BE49-F238E27FC236}">
                  <a16:creationId xmlns:a16="http://schemas.microsoft.com/office/drawing/2014/main" id="{87AA9602-6C16-4119-89DA-1BEF052D39F0}"/>
                </a:ext>
              </a:extLst>
            </p:cNvPr>
            <p:cNvSpPr>
              <a:spLocks/>
            </p:cNvSpPr>
            <p:nvPr/>
          </p:nvSpPr>
          <p:spPr bwMode="auto">
            <a:xfrm>
              <a:off x="78" y="271"/>
              <a:ext cx="69" cy="75"/>
            </a:xfrm>
            <a:custGeom>
              <a:avLst/>
              <a:gdLst>
                <a:gd name="T0" fmla="*/ 57 w 69"/>
                <a:gd name="T1" fmla="*/ 13 h 75"/>
                <a:gd name="T2" fmla="*/ 57 w 69"/>
                <a:gd name="T3" fmla="*/ 13 h 75"/>
                <a:gd name="T4" fmla="*/ 57 w 69"/>
                <a:gd name="T5" fmla="*/ 14 h 75"/>
                <a:gd name="T6" fmla="*/ 57 w 69"/>
                <a:gd name="T7" fmla="*/ 14 h 75"/>
                <a:gd name="T8" fmla="*/ 66 w 69"/>
                <a:gd name="T9" fmla="*/ 20 h 75"/>
                <a:gd name="T10" fmla="*/ 68 w 69"/>
                <a:gd name="T11" fmla="*/ 22 h 75"/>
                <a:gd name="T12" fmla="*/ 68 w 69"/>
                <a:gd name="T13" fmla="*/ 28 h 75"/>
                <a:gd name="T14" fmla="*/ 68 w 69"/>
                <a:gd name="T15" fmla="*/ 29 h 75"/>
                <a:gd name="T16" fmla="*/ 68 w 69"/>
                <a:gd name="T17" fmla="*/ 29 h 75"/>
                <a:gd name="T18" fmla="*/ 68 w 69"/>
                <a:gd name="T19" fmla="*/ 30 h 75"/>
                <a:gd name="T20" fmla="*/ 68 w 69"/>
                <a:gd name="T21" fmla="*/ 30 h 75"/>
                <a:gd name="T22" fmla="*/ 68 w 69"/>
                <a:gd name="T23" fmla="*/ 31 h 75"/>
                <a:gd name="T24" fmla="*/ 68 w 69"/>
                <a:gd name="T25" fmla="*/ 31 h 75"/>
                <a:gd name="T26" fmla="*/ 68 w 69"/>
                <a:gd name="T27" fmla="*/ 32 h 75"/>
                <a:gd name="T28" fmla="*/ 68 w 69"/>
                <a:gd name="T29" fmla="*/ 38 h 75"/>
                <a:gd name="T30" fmla="*/ 67 w 69"/>
                <a:gd name="T31" fmla="*/ 46 h 75"/>
                <a:gd name="T32" fmla="*/ 67 w 69"/>
                <a:gd name="T33" fmla="*/ 46 h 75"/>
                <a:gd name="T34" fmla="*/ 67 w 69"/>
                <a:gd name="T35" fmla="*/ 47 h 75"/>
                <a:gd name="T36" fmla="*/ 67 w 69"/>
                <a:gd name="T37" fmla="*/ 47 h 75"/>
                <a:gd name="T38" fmla="*/ 67 w 69"/>
                <a:gd name="T39" fmla="*/ 48 h 75"/>
                <a:gd name="T40" fmla="*/ 67 w 69"/>
                <a:gd name="T41" fmla="*/ 48 h 75"/>
                <a:gd name="T42" fmla="*/ 67 w 69"/>
                <a:gd name="T43" fmla="*/ 49 h 75"/>
                <a:gd name="T44" fmla="*/ 68 w 69"/>
                <a:gd name="T45" fmla="*/ 51 h 75"/>
                <a:gd name="T46" fmla="*/ 35 w 69"/>
                <a:gd name="T47" fmla="*/ 65 h 75"/>
                <a:gd name="T48" fmla="*/ 13 w 69"/>
                <a:gd name="T49" fmla="*/ 71 h 75"/>
                <a:gd name="T50" fmla="*/ 13 w 69"/>
                <a:gd name="T51" fmla="*/ 71 h 75"/>
                <a:gd name="T52" fmla="*/ 13 w 69"/>
                <a:gd name="T53" fmla="*/ 71 h 75"/>
                <a:gd name="T54" fmla="*/ 12 w 69"/>
                <a:gd name="T55" fmla="*/ 70 h 75"/>
                <a:gd name="T56" fmla="*/ 12 w 69"/>
                <a:gd name="T57" fmla="*/ 70 h 75"/>
                <a:gd name="T58" fmla="*/ 12 w 69"/>
                <a:gd name="T59" fmla="*/ 70 h 75"/>
                <a:gd name="T60" fmla="*/ 11 w 69"/>
                <a:gd name="T61" fmla="*/ 69 h 75"/>
                <a:gd name="T62" fmla="*/ 11 w 69"/>
                <a:gd name="T63" fmla="*/ 69 h 75"/>
                <a:gd name="T64" fmla="*/ 11 w 69"/>
                <a:gd name="T65" fmla="*/ 69 h 75"/>
                <a:gd name="T66" fmla="*/ 10 w 69"/>
                <a:gd name="T67" fmla="*/ 68 h 75"/>
                <a:gd name="T68" fmla="*/ 10 w 69"/>
                <a:gd name="T69" fmla="*/ 68 h 75"/>
                <a:gd name="T70" fmla="*/ 9 w 69"/>
                <a:gd name="T71" fmla="*/ 68 h 75"/>
                <a:gd name="T72" fmla="*/ 9 w 69"/>
                <a:gd name="T73" fmla="*/ 67 h 75"/>
                <a:gd name="T74" fmla="*/ 9 w 69"/>
                <a:gd name="T75" fmla="*/ 67 h 75"/>
                <a:gd name="T76" fmla="*/ 8 w 69"/>
                <a:gd name="T77" fmla="*/ 67 h 75"/>
                <a:gd name="T78" fmla="*/ 8 w 69"/>
                <a:gd name="T79" fmla="*/ 66 h 75"/>
                <a:gd name="T80" fmla="*/ 8 w 69"/>
                <a:gd name="T81" fmla="*/ 66 h 75"/>
                <a:gd name="T82" fmla="*/ 7 w 69"/>
                <a:gd name="T83" fmla="*/ 66 h 75"/>
                <a:gd name="T84" fmla="*/ 7 w 69"/>
                <a:gd name="T85" fmla="*/ 65 h 75"/>
                <a:gd name="T86" fmla="*/ 7 w 69"/>
                <a:gd name="T87" fmla="*/ 65 h 75"/>
                <a:gd name="T88" fmla="*/ 6 w 69"/>
                <a:gd name="T89" fmla="*/ 65 h 75"/>
                <a:gd name="T90" fmla="*/ 6 w 69"/>
                <a:gd name="T91" fmla="*/ 64 h 75"/>
                <a:gd name="T92" fmla="*/ 6 w 69"/>
                <a:gd name="T93" fmla="*/ 64 h 75"/>
                <a:gd name="T94" fmla="*/ 5 w 69"/>
                <a:gd name="T95" fmla="*/ 64 h 75"/>
                <a:gd name="T96" fmla="*/ 5 w 69"/>
                <a:gd name="T97" fmla="*/ 63 h 75"/>
                <a:gd name="T98" fmla="*/ 2 w 69"/>
                <a:gd name="T99" fmla="*/ 61 h 75"/>
                <a:gd name="T100" fmla="*/ 3 w 69"/>
                <a:gd name="T101" fmla="*/ 40 h 75"/>
                <a:gd name="T102" fmla="*/ 21 w 69"/>
                <a:gd name="T103" fmla="*/ 26 h 75"/>
                <a:gd name="T104" fmla="*/ 35 w 69"/>
                <a:gd name="T105" fmla="*/ 9 h 75"/>
                <a:gd name="T106" fmla="*/ 47 w 69"/>
                <a:gd name="T10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75">
                  <a:moveTo>
                    <a:pt x="57" y="9"/>
                  </a:moveTo>
                  <a:lnTo>
                    <a:pt x="57" y="11"/>
                  </a:lnTo>
                  <a:lnTo>
                    <a:pt x="57" y="12"/>
                  </a:lnTo>
                  <a:lnTo>
                    <a:pt x="57" y="12"/>
                  </a:lnTo>
                  <a:lnTo>
                    <a:pt x="57" y="13"/>
                  </a:lnTo>
                  <a:lnTo>
                    <a:pt x="57" y="13"/>
                  </a:lnTo>
                  <a:lnTo>
                    <a:pt x="57" y="13"/>
                  </a:lnTo>
                  <a:lnTo>
                    <a:pt x="57" y="13"/>
                  </a:lnTo>
                  <a:lnTo>
                    <a:pt x="57" y="13"/>
                  </a:lnTo>
                  <a:lnTo>
                    <a:pt x="57" y="13"/>
                  </a:lnTo>
                  <a:lnTo>
                    <a:pt x="57" y="13"/>
                  </a:lnTo>
                  <a:lnTo>
                    <a:pt x="57" y="13"/>
                  </a:lnTo>
                  <a:lnTo>
                    <a:pt x="57" y="13"/>
                  </a:lnTo>
                  <a:lnTo>
                    <a:pt x="57" y="13"/>
                  </a:lnTo>
                  <a:lnTo>
                    <a:pt x="57" y="13"/>
                  </a:lnTo>
                  <a:lnTo>
                    <a:pt x="57" y="13"/>
                  </a:lnTo>
                  <a:lnTo>
                    <a:pt x="57" y="14"/>
                  </a:lnTo>
                  <a:lnTo>
                    <a:pt x="57" y="14"/>
                  </a:lnTo>
                  <a:lnTo>
                    <a:pt x="57" y="14"/>
                  </a:lnTo>
                  <a:lnTo>
                    <a:pt x="57" y="14"/>
                  </a:lnTo>
                  <a:lnTo>
                    <a:pt x="57" y="14"/>
                  </a:lnTo>
                  <a:lnTo>
                    <a:pt x="57" y="14"/>
                  </a:lnTo>
                  <a:lnTo>
                    <a:pt x="57" y="14"/>
                  </a:lnTo>
                  <a:lnTo>
                    <a:pt x="57" y="14"/>
                  </a:lnTo>
                  <a:lnTo>
                    <a:pt x="57" y="16"/>
                  </a:lnTo>
                  <a:lnTo>
                    <a:pt x="56" y="18"/>
                  </a:lnTo>
                  <a:lnTo>
                    <a:pt x="58" y="18"/>
                  </a:lnTo>
                  <a:lnTo>
                    <a:pt x="60" y="20"/>
                  </a:lnTo>
                  <a:lnTo>
                    <a:pt x="62" y="20"/>
                  </a:lnTo>
                  <a:lnTo>
                    <a:pt x="66" y="20"/>
                  </a:lnTo>
                  <a:lnTo>
                    <a:pt x="68" y="20"/>
                  </a:lnTo>
                  <a:lnTo>
                    <a:pt x="68" y="22"/>
                  </a:lnTo>
                  <a:lnTo>
                    <a:pt x="68" y="22"/>
                  </a:lnTo>
                  <a:lnTo>
                    <a:pt x="68" y="22"/>
                  </a:lnTo>
                  <a:lnTo>
                    <a:pt x="68" y="22"/>
                  </a:lnTo>
                  <a:lnTo>
                    <a:pt x="68" y="22"/>
                  </a:lnTo>
                  <a:lnTo>
                    <a:pt x="68" y="22"/>
                  </a:lnTo>
                  <a:lnTo>
                    <a:pt x="68" y="23"/>
                  </a:lnTo>
                  <a:lnTo>
                    <a:pt x="68" y="23"/>
                  </a:lnTo>
                  <a:lnTo>
                    <a:pt x="68" y="23"/>
                  </a:lnTo>
                  <a:lnTo>
                    <a:pt x="69" y="26"/>
                  </a:lnTo>
                  <a:lnTo>
                    <a:pt x="68" y="28"/>
                  </a:lnTo>
                  <a:lnTo>
                    <a:pt x="68" y="28"/>
                  </a:lnTo>
                  <a:lnTo>
                    <a:pt x="68" y="28"/>
                  </a:lnTo>
                  <a:lnTo>
                    <a:pt x="68" y="28"/>
                  </a:lnTo>
                  <a:lnTo>
                    <a:pt x="68" y="28"/>
                  </a:lnTo>
                  <a:lnTo>
                    <a:pt x="68" y="29"/>
                  </a:lnTo>
                  <a:lnTo>
                    <a:pt x="68" y="29"/>
                  </a:lnTo>
                  <a:lnTo>
                    <a:pt x="68" y="29"/>
                  </a:lnTo>
                  <a:lnTo>
                    <a:pt x="68" y="29"/>
                  </a:lnTo>
                  <a:lnTo>
                    <a:pt x="68" y="29"/>
                  </a:lnTo>
                  <a:lnTo>
                    <a:pt x="68" y="29"/>
                  </a:lnTo>
                  <a:lnTo>
                    <a:pt x="68" y="29"/>
                  </a:lnTo>
                  <a:lnTo>
                    <a:pt x="68" y="29"/>
                  </a:lnTo>
                  <a:lnTo>
                    <a:pt x="68" y="29"/>
                  </a:lnTo>
                  <a:lnTo>
                    <a:pt x="68" y="29"/>
                  </a:lnTo>
                  <a:lnTo>
                    <a:pt x="68" y="29"/>
                  </a:lnTo>
                  <a:lnTo>
                    <a:pt x="68" y="29"/>
                  </a:lnTo>
                  <a:lnTo>
                    <a:pt x="68" y="30"/>
                  </a:lnTo>
                  <a:lnTo>
                    <a:pt x="68" y="30"/>
                  </a:lnTo>
                  <a:lnTo>
                    <a:pt x="68" y="30"/>
                  </a:lnTo>
                  <a:lnTo>
                    <a:pt x="68" y="30"/>
                  </a:lnTo>
                  <a:lnTo>
                    <a:pt x="68" y="30"/>
                  </a:lnTo>
                  <a:lnTo>
                    <a:pt x="68" y="30"/>
                  </a:lnTo>
                  <a:lnTo>
                    <a:pt x="68" y="30"/>
                  </a:lnTo>
                  <a:lnTo>
                    <a:pt x="68" y="30"/>
                  </a:lnTo>
                  <a:lnTo>
                    <a:pt x="68" y="30"/>
                  </a:lnTo>
                  <a:lnTo>
                    <a:pt x="68" y="30"/>
                  </a:lnTo>
                  <a:lnTo>
                    <a:pt x="68" y="30"/>
                  </a:lnTo>
                  <a:lnTo>
                    <a:pt x="68" y="30"/>
                  </a:lnTo>
                  <a:lnTo>
                    <a:pt x="68" y="31"/>
                  </a:lnTo>
                  <a:lnTo>
                    <a:pt x="68" y="31"/>
                  </a:lnTo>
                  <a:lnTo>
                    <a:pt x="68" y="31"/>
                  </a:lnTo>
                  <a:lnTo>
                    <a:pt x="68" y="31"/>
                  </a:lnTo>
                  <a:lnTo>
                    <a:pt x="68" y="31"/>
                  </a:lnTo>
                  <a:lnTo>
                    <a:pt x="68" y="31"/>
                  </a:lnTo>
                  <a:lnTo>
                    <a:pt x="68" y="31"/>
                  </a:lnTo>
                  <a:lnTo>
                    <a:pt x="68" y="31"/>
                  </a:lnTo>
                  <a:lnTo>
                    <a:pt x="68" y="31"/>
                  </a:lnTo>
                  <a:lnTo>
                    <a:pt x="68" y="31"/>
                  </a:lnTo>
                  <a:lnTo>
                    <a:pt x="68" y="31"/>
                  </a:lnTo>
                  <a:lnTo>
                    <a:pt x="68" y="32"/>
                  </a:lnTo>
                  <a:lnTo>
                    <a:pt x="68" y="32"/>
                  </a:lnTo>
                  <a:lnTo>
                    <a:pt x="68" y="32"/>
                  </a:lnTo>
                  <a:lnTo>
                    <a:pt x="68" y="32"/>
                  </a:lnTo>
                  <a:lnTo>
                    <a:pt x="67" y="34"/>
                  </a:lnTo>
                  <a:lnTo>
                    <a:pt x="68" y="35"/>
                  </a:lnTo>
                  <a:lnTo>
                    <a:pt x="68" y="37"/>
                  </a:lnTo>
                  <a:lnTo>
                    <a:pt x="68" y="37"/>
                  </a:lnTo>
                  <a:lnTo>
                    <a:pt x="68" y="38"/>
                  </a:lnTo>
                  <a:lnTo>
                    <a:pt x="67" y="41"/>
                  </a:lnTo>
                  <a:lnTo>
                    <a:pt x="67" y="44"/>
                  </a:lnTo>
                  <a:lnTo>
                    <a:pt x="67" y="45"/>
                  </a:lnTo>
                  <a:lnTo>
                    <a:pt x="67" y="46"/>
                  </a:lnTo>
                  <a:lnTo>
                    <a:pt x="67" y="46"/>
                  </a:lnTo>
                  <a:lnTo>
                    <a:pt x="67" y="46"/>
                  </a:lnTo>
                  <a:lnTo>
                    <a:pt x="67" y="46"/>
                  </a:lnTo>
                  <a:lnTo>
                    <a:pt x="67" y="46"/>
                  </a:lnTo>
                  <a:lnTo>
                    <a:pt x="67" y="46"/>
                  </a:lnTo>
                  <a:lnTo>
                    <a:pt x="67" y="46"/>
                  </a:lnTo>
                  <a:lnTo>
                    <a:pt x="67" y="46"/>
                  </a:lnTo>
                  <a:lnTo>
                    <a:pt x="67" y="46"/>
                  </a:lnTo>
                  <a:lnTo>
                    <a:pt x="67" y="46"/>
                  </a:lnTo>
                  <a:lnTo>
                    <a:pt x="67" y="46"/>
                  </a:lnTo>
                  <a:lnTo>
                    <a:pt x="67" y="46"/>
                  </a:lnTo>
                  <a:lnTo>
                    <a:pt x="67" y="47"/>
                  </a:lnTo>
                  <a:lnTo>
                    <a:pt x="67" y="47"/>
                  </a:lnTo>
                  <a:lnTo>
                    <a:pt x="67" y="47"/>
                  </a:lnTo>
                  <a:lnTo>
                    <a:pt x="67" y="47"/>
                  </a:lnTo>
                  <a:lnTo>
                    <a:pt x="67" y="47"/>
                  </a:lnTo>
                  <a:lnTo>
                    <a:pt x="67" y="47"/>
                  </a:lnTo>
                  <a:lnTo>
                    <a:pt x="67" y="47"/>
                  </a:lnTo>
                  <a:lnTo>
                    <a:pt x="67" y="47"/>
                  </a:lnTo>
                  <a:lnTo>
                    <a:pt x="67" y="47"/>
                  </a:lnTo>
                  <a:lnTo>
                    <a:pt x="67" y="47"/>
                  </a:lnTo>
                  <a:lnTo>
                    <a:pt x="67" y="47"/>
                  </a:lnTo>
                  <a:lnTo>
                    <a:pt x="67" y="48"/>
                  </a:lnTo>
                  <a:lnTo>
                    <a:pt x="67" y="48"/>
                  </a:lnTo>
                  <a:lnTo>
                    <a:pt x="67" y="48"/>
                  </a:lnTo>
                  <a:lnTo>
                    <a:pt x="67" y="48"/>
                  </a:lnTo>
                  <a:lnTo>
                    <a:pt x="67" y="48"/>
                  </a:lnTo>
                  <a:lnTo>
                    <a:pt x="67" y="48"/>
                  </a:lnTo>
                  <a:lnTo>
                    <a:pt x="67" y="48"/>
                  </a:lnTo>
                  <a:lnTo>
                    <a:pt x="67" y="48"/>
                  </a:lnTo>
                  <a:lnTo>
                    <a:pt x="67" y="48"/>
                  </a:lnTo>
                  <a:lnTo>
                    <a:pt x="67" y="48"/>
                  </a:lnTo>
                  <a:lnTo>
                    <a:pt x="67" y="48"/>
                  </a:lnTo>
                  <a:lnTo>
                    <a:pt x="67" y="49"/>
                  </a:lnTo>
                  <a:lnTo>
                    <a:pt x="67" y="49"/>
                  </a:lnTo>
                  <a:lnTo>
                    <a:pt x="67" y="49"/>
                  </a:lnTo>
                  <a:lnTo>
                    <a:pt x="67" y="49"/>
                  </a:lnTo>
                  <a:lnTo>
                    <a:pt x="67" y="49"/>
                  </a:lnTo>
                  <a:lnTo>
                    <a:pt x="67" y="49"/>
                  </a:lnTo>
                  <a:lnTo>
                    <a:pt x="67" y="49"/>
                  </a:lnTo>
                  <a:lnTo>
                    <a:pt x="67" y="49"/>
                  </a:lnTo>
                  <a:lnTo>
                    <a:pt x="67" y="49"/>
                  </a:lnTo>
                  <a:lnTo>
                    <a:pt x="67" y="49"/>
                  </a:lnTo>
                  <a:lnTo>
                    <a:pt x="68" y="51"/>
                  </a:lnTo>
                  <a:lnTo>
                    <a:pt x="68" y="51"/>
                  </a:lnTo>
                  <a:lnTo>
                    <a:pt x="62" y="54"/>
                  </a:lnTo>
                  <a:lnTo>
                    <a:pt x="45" y="61"/>
                  </a:lnTo>
                  <a:lnTo>
                    <a:pt x="44" y="62"/>
                  </a:lnTo>
                  <a:lnTo>
                    <a:pt x="36" y="65"/>
                  </a:lnTo>
                  <a:lnTo>
                    <a:pt x="35" y="65"/>
                  </a:lnTo>
                  <a:lnTo>
                    <a:pt x="28" y="69"/>
                  </a:lnTo>
                  <a:lnTo>
                    <a:pt x="27" y="69"/>
                  </a:lnTo>
                  <a:lnTo>
                    <a:pt x="17" y="75"/>
                  </a:lnTo>
                  <a:lnTo>
                    <a:pt x="17" y="74"/>
                  </a:lnTo>
                  <a:lnTo>
                    <a:pt x="15" y="73"/>
                  </a:lnTo>
                  <a:lnTo>
                    <a:pt x="13" y="71"/>
                  </a:lnTo>
                  <a:lnTo>
                    <a:pt x="13" y="71"/>
                  </a:lnTo>
                  <a:lnTo>
                    <a:pt x="13" y="71"/>
                  </a:lnTo>
                  <a:lnTo>
                    <a:pt x="13" y="71"/>
                  </a:lnTo>
                  <a:lnTo>
                    <a:pt x="13" y="71"/>
                  </a:lnTo>
                  <a:lnTo>
                    <a:pt x="13" y="71"/>
                  </a:lnTo>
                  <a:lnTo>
                    <a:pt x="13" y="71"/>
                  </a:lnTo>
                  <a:lnTo>
                    <a:pt x="13" y="71"/>
                  </a:lnTo>
                  <a:lnTo>
                    <a:pt x="13" y="71"/>
                  </a:lnTo>
                  <a:lnTo>
                    <a:pt x="13" y="71"/>
                  </a:lnTo>
                  <a:lnTo>
                    <a:pt x="13" y="71"/>
                  </a:lnTo>
                  <a:lnTo>
                    <a:pt x="13" y="71"/>
                  </a:lnTo>
                  <a:lnTo>
                    <a:pt x="13" y="71"/>
                  </a:lnTo>
                  <a:lnTo>
                    <a:pt x="13" y="71"/>
                  </a:lnTo>
                  <a:lnTo>
                    <a:pt x="13" y="70"/>
                  </a:lnTo>
                  <a:lnTo>
                    <a:pt x="13" y="70"/>
                  </a:lnTo>
                  <a:lnTo>
                    <a:pt x="12" y="70"/>
                  </a:lnTo>
                  <a:lnTo>
                    <a:pt x="12" y="70"/>
                  </a:lnTo>
                  <a:lnTo>
                    <a:pt x="12" y="70"/>
                  </a:lnTo>
                  <a:lnTo>
                    <a:pt x="12" y="70"/>
                  </a:lnTo>
                  <a:lnTo>
                    <a:pt x="12" y="70"/>
                  </a:lnTo>
                  <a:lnTo>
                    <a:pt x="12" y="70"/>
                  </a:lnTo>
                  <a:lnTo>
                    <a:pt x="12" y="70"/>
                  </a:lnTo>
                  <a:lnTo>
                    <a:pt x="12" y="70"/>
                  </a:lnTo>
                  <a:lnTo>
                    <a:pt x="12" y="70"/>
                  </a:lnTo>
                  <a:lnTo>
                    <a:pt x="12" y="70"/>
                  </a:lnTo>
                  <a:lnTo>
                    <a:pt x="12" y="70"/>
                  </a:lnTo>
                  <a:lnTo>
                    <a:pt x="12" y="70"/>
                  </a:lnTo>
                  <a:lnTo>
                    <a:pt x="12" y="70"/>
                  </a:lnTo>
                  <a:lnTo>
                    <a:pt x="12" y="70"/>
                  </a:lnTo>
                  <a:lnTo>
                    <a:pt x="12" y="70"/>
                  </a:lnTo>
                  <a:lnTo>
                    <a:pt x="12" y="70"/>
                  </a:lnTo>
                  <a:lnTo>
                    <a:pt x="12" y="69"/>
                  </a:lnTo>
                  <a:lnTo>
                    <a:pt x="11" y="69"/>
                  </a:lnTo>
                  <a:lnTo>
                    <a:pt x="11" y="69"/>
                  </a:lnTo>
                  <a:lnTo>
                    <a:pt x="11" y="69"/>
                  </a:lnTo>
                  <a:lnTo>
                    <a:pt x="11" y="69"/>
                  </a:lnTo>
                  <a:lnTo>
                    <a:pt x="11" y="69"/>
                  </a:lnTo>
                  <a:lnTo>
                    <a:pt x="11" y="69"/>
                  </a:lnTo>
                  <a:lnTo>
                    <a:pt x="11" y="69"/>
                  </a:lnTo>
                  <a:lnTo>
                    <a:pt x="11" y="69"/>
                  </a:lnTo>
                  <a:lnTo>
                    <a:pt x="11" y="69"/>
                  </a:lnTo>
                  <a:lnTo>
                    <a:pt x="11" y="69"/>
                  </a:lnTo>
                  <a:lnTo>
                    <a:pt x="11" y="69"/>
                  </a:lnTo>
                  <a:lnTo>
                    <a:pt x="11" y="69"/>
                  </a:lnTo>
                  <a:lnTo>
                    <a:pt x="11" y="69"/>
                  </a:lnTo>
                  <a:lnTo>
                    <a:pt x="11" y="69"/>
                  </a:lnTo>
                  <a:lnTo>
                    <a:pt x="11" y="69"/>
                  </a:lnTo>
                  <a:lnTo>
                    <a:pt x="11" y="69"/>
                  </a:lnTo>
                  <a:lnTo>
                    <a:pt x="10" y="69"/>
                  </a:lnTo>
                  <a:lnTo>
                    <a:pt x="10" y="68"/>
                  </a:lnTo>
                  <a:lnTo>
                    <a:pt x="10" y="68"/>
                  </a:lnTo>
                  <a:lnTo>
                    <a:pt x="10" y="68"/>
                  </a:lnTo>
                  <a:lnTo>
                    <a:pt x="10" y="68"/>
                  </a:lnTo>
                  <a:lnTo>
                    <a:pt x="10" y="68"/>
                  </a:lnTo>
                  <a:lnTo>
                    <a:pt x="10" y="68"/>
                  </a:lnTo>
                  <a:lnTo>
                    <a:pt x="10" y="68"/>
                  </a:lnTo>
                  <a:lnTo>
                    <a:pt x="10" y="68"/>
                  </a:lnTo>
                  <a:lnTo>
                    <a:pt x="10" y="68"/>
                  </a:lnTo>
                  <a:lnTo>
                    <a:pt x="10" y="68"/>
                  </a:lnTo>
                  <a:lnTo>
                    <a:pt x="10" y="68"/>
                  </a:lnTo>
                  <a:lnTo>
                    <a:pt x="10" y="68"/>
                  </a:lnTo>
                  <a:lnTo>
                    <a:pt x="10" y="68"/>
                  </a:lnTo>
                  <a:lnTo>
                    <a:pt x="10" y="68"/>
                  </a:lnTo>
                  <a:lnTo>
                    <a:pt x="10" y="68"/>
                  </a:lnTo>
                  <a:lnTo>
                    <a:pt x="10" y="68"/>
                  </a:lnTo>
                  <a:lnTo>
                    <a:pt x="9" y="68"/>
                  </a:lnTo>
                  <a:lnTo>
                    <a:pt x="9" y="67"/>
                  </a:lnTo>
                  <a:lnTo>
                    <a:pt x="9" y="67"/>
                  </a:lnTo>
                  <a:lnTo>
                    <a:pt x="9" y="67"/>
                  </a:lnTo>
                  <a:lnTo>
                    <a:pt x="9" y="67"/>
                  </a:lnTo>
                  <a:lnTo>
                    <a:pt x="9" y="67"/>
                  </a:lnTo>
                  <a:lnTo>
                    <a:pt x="9" y="67"/>
                  </a:lnTo>
                  <a:lnTo>
                    <a:pt x="9" y="67"/>
                  </a:lnTo>
                  <a:lnTo>
                    <a:pt x="9" y="67"/>
                  </a:lnTo>
                  <a:lnTo>
                    <a:pt x="9" y="67"/>
                  </a:lnTo>
                  <a:lnTo>
                    <a:pt x="9" y="67"/>
                  </a:lnTo>
                  <a:lnTo>
                    <a:pt x="9" y="67"/>
                  </a:lnTo>
                  <a:lnTo>
                    <a:pt x="9" y="67"/>
                  </a:lnTo>
                  <a:lnTo>
                    <a:pt x="9" y="67"/>
                  </a:lnTo>
                  <a:lnTo>
                    <a:pt x="9" y="67"/>
                  </a:lnTo>
                  <a:lnTo>
                    <a:pt x="9" y="67"/>
                  </a:lnTo>
                  <a:lnTo>
                    <a:pt x="9" y="67"/>
                  </a:lnTo>
                  <a:lnTo>
                    <a:pt x="8" y="67"/>
                  </a:lnTo>
                  <a:lnTo>
                    <a:pt x="8" y="67"/>
                  </a:lnTo>
                  <a:lnTo>
                    <a:pt x="8" y="66"/>
                  </a:lnTo>
                  <a:lnTo>
                    <a:pt x="8" y="66"/>
                  </a:lnTo>
                  <a:lnTo>
                    <a:pt x="8" y="66"/>
                  </a:lnTo>
                  <a:lnTo>
                    <a:pt x="8" y="66"/>
                  </a:lnTo>
                  <a:lnTo>
                    <a:pt x="8" y="66"/>
                  </a:lnTo>
                  <a:lnTo>
                    <a:pt x="8" y="66"/>
                  </a:lnTo>
                  <a:lnTo>
                    <a:pt x="8" y="66"/>
                  </a:lnTo>
                  <a:lnTo>
                    <a:pt x="8" y="66"/>
                  </a:lnTo>
                  <a:lnTo>
                    <a:pt x="8" y="66"/>
                  </a:lnTo>
                  <a:lnTo>
                    <a:pt x="8" y="66"/>
                  </a:lnTo>
                  <a:lnTo>
                    <a:pt x="8" y="66"/>
                  </a:lnTo>
                  <a:lnTo>
                    <a:pt x="8" y="66"/>
                  </a:lnTo>
                  <a:lnTo>
                    <a:pt x="8" y="66"/>
                  </a:lnTo>
                  <a:lnTo>
                    <a:pt x="8" y="66"/>
                  </a:lnTo>
                  <a:lnTo>
                    <a:pt x="8" y="66"/>
                  </a:lnTo>
                  <a:lnTo>
                    <a:pt x="7" y="66"/>
                  </a:lnTo>
                  <a:lnTo>
                    <a:pt x="7" y="66"/>
                  </a:lnTo>
                  <a:lnTo>
                    <a:pt x="7" y="66"/>
                  </a:lnTo>
                  <a:lnTo>
                    <a:pt x="7" y="65"/>
                  </a:lnTo>
                  <a:lnTo>
                    <a:pt x="7" y="65"/>
                  </a:lnTo>
                  <a:lnTo>
                    <a:pt x="7" y="65"/>
                  </a:lnTo>
                  <a:lnTo>
                    <a:pt x="7" y="65"/>
                  </a:lnTo>
                  <a:lnTo>
                    <a:pt x="7" y="65"/>
                  </a:lnTo>
                  <a:lnTo>
                    <a:pt x="7" y="65"/>
                  </a:lnTo>
                  <a:lnTo>
                    <a:pt x="7" y="65"/>
                  </a:lnTo>
                  <a:lnTo>
                    <a:pt x="7" y="65"/>
                  </a:lnTo>
                  <a:lnTo>
                    <a:pt x="7" y="65"/>
                  </a:lnTo>
                  <a:lnTo>
                    <a:pt x="7" y="65"/>
                  </a:lnTo>
                  <a:lnTo>
                    <a:pt x="7" y="65"/>
                  </a:lnTo>
                  <a:lnTo>
                    <a:pt x="7" y="65"/>
                  </a:lnTo>
                  <a:lnTo>
                    <a:pt x="7" y="65"/>
                  </a:lnTo>
                  <a:lnTo>
                    <a:pt x="7" y="65"/>
                  </a:lnTo>
                  <a:lnTo>
                    <a:pt x="6" y="65"/>
                  </a:lnTo>
                  <a:lnTo>
                    <a:pt x="6" y="65"/>
                  </a:lnTo>
                  <a:lnTo>
                    <a:pt x="6" y="65"/>
                  </a:lnTo>
                  <a:lnTo>
                    <a:pt x="6" y="65"/>
                  </a:lnTo>
                  <a:lnTo>
                    <a:pt x="6" y="64"/>
                  </a:lnTo>
                  <a:lnTo>
                    <a:pt x="6" y="64"/>
                  </a:lnTo>
                  <a:lnTo>
                    <a:pt x="6" y="64"/>
                  </a:lnTo>
                  <a:lnTo>
                    <a:pt x="6" y="64"/>
                  </a:lnTo>
                  <a:lnTo>
                    <a:pt x="6" y="64"/>
                  </a:lnTo>
                  <a:lnTo>
                    <a:pt x="6" y="64"/>
                  </a:lnTo>
                  <a:lnTo>
                    <a:pt x="6" y="64"/>
                  </a:lnTo>
                  <a:lnTo>
                    <a:pt x="6" y="64"/>
                  </a:lnTo>
                  <a:lnTo>
                    <a:pt x="6" y="64"/>
                  </a:lnTo>
                  <a:lnTo>
                    <a:pt x="6" y="64"/>
                  </a:lnTo>
                  <a:lnTo>
                    <a:pt x="6" y="64"/>
                  </a:lnTo>
                  <a:lnTo>
                    <a:pt x="6" y="64"/>
                  </a:lnTo>
                  <a:lnTo>
                    <a:pt x="5" y="64"/>
                  </a:lnTo>
                  <a:lnTo>
                    <a:pt x="5" y="64"/>
                  </a:lnTo>
                  <a:lnTo>
                    <a:pt x="5" y="64"/>
                  </a:lnTo>
                  <a:lnTo>
                    <a:pt x="5" y="64"/>
                  </a:lnTo>
                  <a:lnTo>
                    <a:pt x="5" y="64"/>
                  </a:lnTo>
                  <a:lnTo>
                    <a:pt x="5" y="64"/>
                  </a:lnTo>
                  <a:lnTo>
                    <a:pt x="5" y="63"/>
                  </a:lnTo>
                  <a:lnTo>
                    <a:pt x="5" y="63"/>
                  </a:lnTo>
                  <a:lnTo>
                    <a:pt x="5" y="63"/>
                  </a:lnTo>
                  <a:lnTo>
                    <a:pt x="5" y="63"/>
                  </a:lnTo>
                  <a:lnTo>
                    <a:pt x="5" y="63"/>
                  </a:lnTo>
                  <a:lnTo>
                    <a:pt x="5" y="63"/>
                  </a:lnTo>
                  <a:lnTo>
                    <a:pt x="5" y="63"/>
                  </a:lnTo>
                  <a:lnTo>
                    <a:pt x="5" y="63"/>
                  </a:lnTo>
                  <a:lnTo>
                    <a:pt x="3" y="62"/>
                  </a:lnTo>
                  <a:lnTo>
                    <a:pt x="2" y="61"/>
                  </a:lnTo>
                  <a:lnTo>
                    <a:pt x="2" y="61"/>
                  </a:lnTo>
                  <a:lnTo>
                    <a:pt x="2" y="61"/>
                  </a:lnTo>
                  <a:lnTo>
                    <a:pt x="2" y="61"/>
                  </a:lnTo>
                  <a:lnTo>
                    <a:pt x="1" y="61"/>
                  </a:lnTo>
                  <a:lnTo>
                    <a:pt x="1" y="61"/>
                  </a:lnTo>
                  <a:lnTo>
                    <a:pt x="0" y="60"/>
                  </a:lnTo>
                  <a:lnTo>
                    <a:pt x="3" y="41"/>
                  </a:lnTo>
                  <a:lnTo>
                    <a:pt x="3" y="40"/>
                  </a:lnTo>
                  <a:lnTo>
                    <a:pt x="4" y="36"/>
                  </a:lnTo>
                  <a:lnTo>
                    <a:pt x="4" y="35"/>
                  </a:lnTo>
                  <a:lnTo>
                    <a:pt x="6" y="26"/>
                  </a:lnTo>
                  <a:lnTo>
                    <a:pt x="8" y="26"/>
                  </a:lnTo>
                  <a:lnTo>
                    <a:pt x="16" y="27"/>
                  </a:lnTo>
                  <a:lnTo>
                    <a:pt x="21" y="26"/>
                  </a:lnTo>
                  <a:lnTo>
                    <a:pt x="21" y="25"/>
                  </a:lnTo>
                  <a:lnTo>
                    <a:pt x="21" y="21"/>
                  </a:lnTo>
                  <a:lnTo>
                    <a:pt x="21" y="20"/>
                  </a:lnTo>
                  <a:lnTo>
                    <a:pt x="22" y="7"/>
                  </a:lnTo>
                  <a:lnTo>
                    <a:pt x="30" y="11"/>
                  </a:lnTo>
                  <a:lnTo>
                    <a:pt x="35" y="9"/>
                  </a:lnTo>
                  <a:lnTo>
                    <a:pt x="38" y="6"/>
                  </a:lnTo>
                  <a:lnTo>
                    <a:pt x="41" y="2"/>
                  </a:lnTo>
                  <a:lnTo>
                    <a:pt x="42" y="1"/>
                  </a:lnTo>
                  <a:lnTo>
                    <a:pt x="42" y="1"/>
                  </a:lnTo>
                  <a:lnTo>
                    <a:pt x="44" y="0"/>
                  </a:lnTo>
                  <a:lnTo>
                    <a:pt x="47" y="0"/>
                  </a:lnTo>
                  <a:lnTo>
                    <a:pt x="53" y="2"/>
                  </a:lnTo>
                  <a:lnTo>
                    <a:pt x="57" y="9"/>
                  </a:lnTo>
                  <a:close/>
                </a:path>
              </a:pathLst>
            </a:custGeom>
            <a:solidFill>
              <a:schemeClr val="accent1">
                <a:lumMod val="50000"/>
              </a:schemeClr>
            </a:solidFill>
            <a:ln w="0">
              <a:solidFill>
                <a:srgbClr val="A6A6A6"/>
              </a:solidFill>
              <a:prstDash val="solid"/>
              <a:round/>
              <a:headEnd/>
              <a:tailEnd/>
            </a:ln>
          </p:spPr>
          <p:txBody>
            <a:bodyPr/>
            <a:lstStyle/>
            <a:p>
              <a:endParaRPr lang="en-US" sz="1632"/>
            </a:p>
          </p:txBody>
        </p:sp>
        <p:sp>
          <p:nvSpPr>
            <p:cNvPr id="61" name="Freeform 48">
              <a:extLst>
                <a:ext uri="{FF2B5EF4-FFF2-40B4-BE49-F238E27FC236}">
                  <a16:creationId xmlns:a16="http://schemas.microsoft.com/office/drawing/2014/main" id="{5DD5B0BF-5641-468B-B430-6591758C510E}"/>
                </a:ext>
              </a:extLst>
            </p:cNvPr>
            <p:cNvSpPr>
              <a:spLocks/>
            </p:cNvSpPr>
            <p:nvPr/>
          </p:nvSpPr>
          <p:spPr bwMode="auto">
            <a:xfrm>
              <a:off x="172" y="192"/>
              <a:ext cx="70" cy="93"/>
            </a:xfrm>
            <a:custGeom>
              <a:avLst/>
              <a:gdLst>
                <a:gd name="T0" fmla="*/ 60 w 70"/>
                <a:gd name="T1" fmla="*/ 61 h 93"/>
                <a:gd name="T2" fmla="*/ 62 w 70"/>
                <a:gd name="T3" fmla="*/ 63 h 93"/>
                <a:gd name="T4" fmla="*/ 70 w 70"/>
                <a:gd name="T5" fmla="*/ 67 h 93"/>
                <a:gd name="T6" fmla="*/ 69 w 70"/>
                <a:gd name="T7" fmla="*/ 67 h 93"/>
                <a:gd name="T8" fmla="*/ 68 w 70"/>
                <a:gd name="T9" fmla="*/ 69 h 93"/>
                <a:gd name="T10" fmla="*/ 67 w 70"/>
                <a:gd name="T11" fmla="*/ 70 h 93"/>
                <a:gd name="T12" fmla="*/ 66 w 70"/>
                <a:gd name="T13" fmla="*/ 71 h 93"/>
                <a:gd name="T14" fmla="*/ 65 w 70"/>
                <a:gd name="T15" fmla="*/ 71 h 93"/>
                <a:gd name="T16" fmla="*/ 65 w 70"/>
                <a:gd name="T17" fmla="*/ 72 h 93"/>
                <a:gd name="T18" fmla="*/ 64 w 70"/>
                <a:gd name="T19" fmla="*/ 73 h 93"/>
                <a:gd name="T20" fmla="*/ 64 w 70"/>
                <a:gd name="T21" fmla="*/ 73 h 93"/>
                <a:gd name="T22" fmla="*/ 63 w 70"/>
                <a:gd name="T23" fmla="*/ 74 h 93"/>
                <a:gd name="T24" fmla="*/ 62 w 70"/>
                <a:gd name="T25" fmla="*/ 76 h 93"/>
                <a:gd name="T26" fmla="*/ 59 w 70"/>
                <a:gd name="T27" fmla="*/ 78 h 93"/>
                <a:gd name="T28" fmla="*/ 57 w 70"/>
                <a:gd name="T29" fmla="*/ 81 h 93"/>
                <a:gd name="T30" fmla="*/ 54 w 70"/>
                <a:gd name="T31" fmla="*/ 84 h 93"/>
                <a:gd name="T32" fmla="*/ 53 w 70"/>
                <a:gd name="T33" fmla="*/ 84 h 93"/>
                <a:gd name="T34" fmla="*/ 52 w 70"/>
                <a:gd name="T35" fmla="*/ 86 h 93"/>
                <a:gd name="T36" fmla="*/ 51 w 70"/>
                <a:gd name="T37" fmla="*/ 87 h 93"/>
                <a:gd name="T38" fmla="*/ 50 w 70"/>
                <a:gd name="T39" fmla="*/ 87 h 93"/>
                <a:gd name="T40" fmla="*/ 50 w 70"/>
                <a:gd name="T41" fmla="*/ 88 h 93"/>
                <a:gd name="T42" fmla="*/ 49 w 70"/>
                <a:gd name="T43" fmla="*/ 90 h 93"/>
                <a:gd name="T44" fmla="*/ 47 w 70"/>
                <a:gd name="T45" fmla="*/ 92 h 93"/>
                <a:gd name="T46" fmla="*/ 46 w 70"/>
                <a:gd name="T47" fmla="*/ 93 h 93"/>
                <a:gd name="T48" fmla="*/ 26 w 70"/>
                <a:gd name="T49" fmla="*/ 80 h 93"/>
                <a:gd name="T50" fmla="*/ 26 w 70"/>
                <a:gd name="T51" fmla="*/ 69 h 93"/>
                <a:gd name="T52" fmla="*/ 18 w 70"/>
                <a:gd name="T53" fmla="*/ 54 h 93"/>
                <a:gd name="T54" fmla="*/ 21 w 70"/>
                <a:gd name="T55" fmla="*/ 44 h 93"/>
                <a:gd name="T56" fmla="*/ 16 w 70"/>
                <a:gd name="T57" fmla="*/ 45 h 93"/>
                <a:gd name="T58" fmla="*/ 4 w 70"/>
                <a:gd name="T59" fmla="*/ 40 h 93"/>
                <a:gd name="T60" fmla="*/ 0 w 70"/>
                <a:gd name="T61" fmla="*/ 32 h 93"/>
                <a:gd name="T62" fmla="*/ 31 w 70"/>
                <a:gd name="T63" fmla="*/ 0 h 93"/>
                <a:gd name="T64" fmla="*/ 55 w 70"/>
                <a:gd name="T65" fmla="*/ 23 h 93"/>
                <a:gd name="T66" fmla="*/ 63 w 70"/>
                <a:gd name="T67" fmla="*/ 4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93">
                  <a:moveTo>
                    <a:pt x="63" y="40"/>
                  </a:moveTo>
                  <a:lnTo>
                    <a:pt x="60" y="61"/>
                  </a:lnTo>
                  <a:lnTo>
                    <a:pt x="60" y="62"/>
                  </a:lnTo>
                  <a:lnTo>
                    <a:pt x="62" y="63"/>
                  </a:lnTo>
                  <a:lnTo>
                    <a:pt x="70" y="67"/>
                  </a:lnTo>
                  <a:lnTo>
                    <a:pt x="70" y="67"/>
                  </a:lnTo>
                  <a:lnTo>
                    <a:pt x="69" y="67"/>
                  </a:lnTo>
                  <a:lnTo>
                    <a:pt x="69" y="67"/>
                  </a:lnTo>
                  <a:lnTo>
                    <a:pt x="69" y="68"/>
                  </a:lnTo>
                  <a:lnTo>
                    <a:pt x="68" y="69"/>
                  </a:lnTo>
                  <a:lnTo>
                    <a:pt x="67" y="70"/>
                  </a:lnTo>
                  <a:lnTo>
                    <a:pt x="67" y="70"/>
                  </a:lnTo>
                  <a:lnTo>
                    <a:pt x="67" y="70"/>
                  </a:lnTo>
                  <a:lnTo>
                    <a:pt x="66" y="71"/>
                  </a:lnTo>
                  <a:lnTo>
                    <a:pt x="65" y="71"/>
                  </a:lnTo>
                  <a:lnTo>
                    <a:pt x="65" y="71"/>
                  </a:lnTo>
                  <a:lnTo>
                    <a:pt x="65" y="72"/>
                  </a:lnTo>
                  <a:lnTo>
                    <a:pt x="65" y="72"/>
                  </a:lnTo>
                  <a:lnTo>
                    <a:pt x="64" y="73"/>
                  </a:lnTo>
                  <a:lnTo>
                    <a:pt x="64" y="73"/>
                  </a:lnTo>
                  <a:lnTo>
                    <a:pt x="64" y="73"/>
                  </a:lnTo>
                  <a:lnTo>
                    <a:pt x="64" y="73"/>
                  </a:lnTo>
                  <a:lnTo>
                    <a:pt x="64" y="73"/>
                  </a:lnTo>
                  <a:lnTo>
                    <a:pt x="63" y="74"/>
                  </a:lnTo>
                  <a:lnTo>
                    <a:pt x="62" y="75"/>
                  </a:lnTo>
                  <a:lnTo>
                    <a:pt x="62" y="76"/>
                  </a:lnTo>
                  <a:lnTo>
                    <a:pt x="61" y="77"/>
                  </a:lnTo>
                  <a:lnTo>
                    <a:pt x="59" y="78"/>
                  </a:lnTo>
                  <a:lnTo>
                    <a:pt x="57" y="80"/>
                  </a:lnTo>
                  <a:lnTo>
                    <a:pt x="57" y="81"/>
                  </a:lnTo>
                  <a:lnTo>
                    <a:pt x="56" y="82"/>
                  </a:lnTo>
                  <a:lnTo>
                    <a:pt x="54" y="84"/>
                  </a:lnTo>
                  <a:lnTo>
                    <a:pt x="54" y="84"/>
                  </a:lnTo>
                  <a:lnTo>
                    <a:pt x="53" y="84"/>
                  </a:lnTo>
                  <a:lnTo>
                    <a:pt x="52" y="85"/>
                  </a:lnTo>
                  <a:lnTo>
                    <a:pt x="52" y="86"/>
                  </a:lnTo>
                  <a:lnTo>
                    <a:pt x="51" y="86"/>
                  </a:lnTo>
                  <a:lnTo>
                    <a:pt x="51" y="87"/>
                  </a:lnTo>
                  <a:lnTo>
                    <a:pt x="51" y="87"/>
                  </a:lnTo>
                  <a:lnTo>
                    <a:pt x="50" y="87"/>
                  </a:lnTo>
                  <a:lnTo>
                    <a:pt x="50" y="88"/>
                  </a:lnTo>
                  <a:lnTo>
                    <a:pt x="50" y="88"/>
                  </a:lnTo>
                  <a:lnTo>
                    <a:pt x="49" y="90"/>
                  </a:lnTo>
                  <a:lnTo>
                    <a:pt x="49" y="90"/>
                  </a:lnTo>
                  <a:lnTo>
                    <a:pt x="48" y="91"/>
                  </a:lnTo>
                  <a:lnTo>
                    <a:pt x="47" y="92"/>
                  </a:lnTo>
                  <a:lnTo>
                    <a:pt x="46" y="92"/>
                  </a:lnTo>
                  <a:lnTo>
                    <a:pt x="46" y="93"/>
                  </a:lnTo>
                  <a:lnTo>
                    <a:pt x="46" y="93"/>
                  </a:lnTo>
                  <a:lnTo>
                    <a:pt x="26" y="80"/>
                  </a:lnTo>
                  <a:lnTo>
                    <a:pt x="26" y="70"/>
                  </a:lnTo>
                  <a:lnTo>
                    <a:pt x="26" y="69"/>
                  </a:lnTo>
                  <a:lnTo>
                    <a:pt x="19" y="63"/>
                  </a:lnTo>
                  <a:lnTo>
                    <a:pt x="18" y="54"/>
                  </a:lnTo>
                  <a:lnTo>
                    <a:pt x="21" y="48"/>
                  </a:lnTo>
                  <a:lnTo>
                    <a:pt x="21" y="44"/>
                  </a:lnTo>
                  <a:lnTo>
                    <a:pt x="21" y="44"/>
                  </a:lnTo>
                  <a:lnTo>
                    <a:pt x="16" y="45"/>
                  </a:lnTo>
                  <a:lnTo>
                    <a:pt x="6" y="43"/>
                  </a:lnTo>
                  <a:lnTo>
                    <a:pt x="4" y="40"/>
                  </a:lnTo>
                  <a:lnTo>
                    <a:pt x="4" y="40"/>
                  </a:lnTo>
                  <a:lnTo>
                    <a:pt x="0" y="32"/>
                  </a:lnTo>
                  <a:lnTo>
                    <a:pt x="30" y="1"/>
                  </a:lnTo>
                  <a:lnTo>
                    <a:pt x="31" y="0"/>
                  </a:lnTo>
                  <a:lnTo>
                    <a:pt x="63" y="7"/>
                  </a:lnTo>
                  <a:lnTo>
                    <a:pt x="55" y="23"/>
                  </a:lnTo>
                  <a:lnTo>
                    <a:pt x="59" y="29"/>
                  </a:lnTo>
                  <a:lnTo>
                    <a:pt x="63" y="40"/>
                  </a:lnTo>
                  <a:lnTo>
                    <a:pt x="63" y="40"/>
                  </a:lnTo>
                  <a:close/>
                </a:path>
              </a:pathLst>
            </a:custGeom>
            <a:solidFill>
              <a:schemeClr val="accent1">
                <a:lumMod val="20000"/>
                <a:lumOff val="80000"/>
              </a:schemeClr>
            </a:solidFill>
            <a:ln w="0">
              <a:solidFill>
                <a:srgbClr val="A6A6A6"/>
              </a:solidFill>
              <a:prstDash val="solid"/>
              <a:round/>
              <a:headEnd/>
              <a:tailEnd/>
            </a:ln>
          </p:spPr>
          <p:txBody>
            <a:bodyPr/>
            <a:lstStyle/>
            <a:p>
              <a:endParaRPr lang="en-US" sz="1632"/>
            </a:p>
          </p:txBody>
        </p:sp>
        <p:sp>
          <p:nvSpPr>
            <p:cNvPr id="62" name="Freeform 49">
              <a:extLst>
                <a:ext uri="{FF2B5EF4-FFF2-40B4-BE49-F238E27FC236}">
                  <a16:creationId xmlns:a16="http://schemas.microsoft.com/office/drawing/2014/main" id="{55DCD164-435E-44BB-BFF0-9395F597E506}"/>
                </a:ext>
              </a:extLst>
            </p:cNvPr>
            <p:cNvSpPr>
              <a:spLocks/>
            </p:cNvSpPr>
            <p:nvPr/>
          </p:nvSpPr>
          <p:spPr bwMode="auto">
            <a:xfrm>
              <a:off x="35" y="259"/>
              <a:ext cx="65" cy="93"/>
            </a:xfrm>
            <a:custGeom>
              <a:avLst/>
              <a:gdLst>
                <a:gd name="T0" fmla="*/ 64 w 65"/>
                <a:gd name="T1" fmla="*/ 11 h 93"/>
                <a:gd name="T2" fmla="*/ 65 w 65"/>
                <a:gd name="T3" fmla="*/ 14 h 93"/>
                <a:gd name="T4" fmla="*/ 64 w 65"/>
                <a:gd name="T5" fmla="*/ 32 h 93"/>
                <a:gd name="T6" fmla="*/ 64 w 65"/>
                <a:gd name="T7" fmla="*/ 37 h 93"/>
                <a:gd name="T8" fmla="*/ 59 w 65"/>
                <a:gd name="T9" fmla="*/ 39 h 93"/>
                <a:gd name="T10" fmla="*/ 49 w 65"/>
                <a:gd name="T11" fmla="*/ 38 h 93"/>
                <a:gd name="T12" fmla="*/ 47 w 65"/>
                <a:gd name="T13" fmla="*/ 48 h 93"/>
                <a:gd name="T14" fmla="*/ 46 w 65"/>
                <a:gd name="T15" fmla="*/ 53 h 93"/>
                <a:gd name="T16" fmla="*/ 20 w 65"/>
                <a:gd name="T17" fmla="*/ 72 h 93"/>
                <a:gd name="T18" fmla="*/ 0 w 65"/>
                <a:gd name="T19" fmla="*/ 93 h 93"/>
                <a:gd name="T20" fmla="*/ 0 w 65"/>
                <a:gd name="T21" fmla="*/ 72 h 93"/>
                <a:gd name="T22" fmla="*/ 0 w 65"/>
                <a:gd name="T23" fmla="*/ 45 h 93"/>
                <a:gd name="T24" fmla="*/ 11 w 65"/>
                <a:gd name="T25" fmla="*/ 35 h 93"/>
                <a:gd name="T26" fmla="*/ 28 w 65"/>
                <a:gd name="T27" fmla="*/ 10 h 93"/>
                <a:gd name="T28" fmla="*/ 28 w 65"/>
                <a:gd name="T29" fmla="*/ 10 h 93"/>
                <a:gd name="T30" fmla="*/ 28 w 65"/>
                <a:gd name="T31" fmla="*/ 10 h 93"/>
                <a:gd name="T32" fmla="*/ 28 w 65"/>
                <a:gd name="T33" fmla="*/ 9 h 93"/>
                <a:gd name="T34" fmla="*/ 29 w 65"/>
                <a:gd name="T35" fmla="*/ 9 h 93"/>
                <a:gd name="T36" fmla="*/ 29 w 65"/>
                <a:gd name="T37" fmla="*/ 9 h 93"/>
                <a:gd name="T38" fmla="*/ 29 w 65"/>
                <a:gd name="T39" fmla="*/ 8 h 93"/>
                <a:gd name="T40" fmla="*/ 29 w 65"/>
                <a:gd name="T41" fmla="*/ 8 h 93"/>
                <a:gd name="T42" fmla="*/ 30 w 65"/>
                <a:gd name="T43" fmla="*/ 7 h 93"/>
                <a:gd name="T44" fmla="*/ 30 w 65"/>
                <a:gd name="T45" fmla="*/ 7 h 93"/>
                <a:gd name="T46" fmla="*/ 30 w 65"/>
                <a:gd name="T47" fmla="*/ 7 h 93"/>
                <a:gd name="T48" fmla="*/ 31 w 65"/>
                <a:gd name="T49" fmla="*/ 6 h 93"/>
                <a:gd name="T50" fmla="*/ 32 w 65"/>
                <a:gd name="T51" fmla="*/ 5 h 93"/>
                <a:gd name="T52" fmla="*/ 33 w 65"/>
                <a:gd name="T53" fmla="*/ 4 h 93"/>
                <a:gd name="T54" fmla="*/ 33 w 65"/>
                <a:gd name="T55" fmla="*/ 4 h 93"/>
                <a:gd name="T56" fmla="*/ 35 w 65"/>
                <a:gd name="T57" fmla="*/ 4 h 93"/>
                <a:gd name="T58" fmla="*/ 38 w 65"/>
                <a:gd name="T59" fmla="*/ 4 h 93"/>
                <a:gd name="T60" fmla="*/ 40 w 65"/>
                <a:gd name="T61" fmla="*/ 4 h 93"/>
                <a:gd name="T62" fmla="*/ 43 w 65"/>
                <a:gd name="T63" fmla="*/ 4 h 93"/>
                <a:gd name="T64" fmla="*/ 44 w 65"/>
                <a:gd name="T65" fmla="*/ 4 h 93"/>
                <a:gd name="T66" fmla="*/ 45 w 65"/>
                <a:gd name="T67" fmla="*/ 3 h 93"/>
                <a:gd name="T68" fmla="*/ 47 w 65"/>
                <a:gd name="T69" fmla="*/ 3 h 93"/>
                <a:gd name="T70" fmla="*/ 47 w 65"/>
                <a:gd name="T71" fmla="*/ 3 h 93"/>
                <a:gd name="T72" fmla="*/ 48 w 65"/>
                <a:gd name="T73" fmla="*/ 3 h 93"/>
                <a:gd name="T74" fmla="*/ 49 w 65"/>
                <a:gd name="T75" fmla="*/ 3 h 93"/>
                <a:gd name="T76" fmla="*/ 51 w 65"/>
                <a:gd name="T77" fmla="*/ 2 h 93"/>
                <a:gd name="T78" fmla="*/ 52 w 65"/>
                <a:gd name="T79" fmla="*/ 2 h 93"/>
                <a:gd name="T80" fmla="*/ 52 w 65"/>
                <a:gd name="T81" fmla="*/ 2 h 93"/>
                <a:gd name="T82" fmla="*/ 53 w 65"/>
                <a:gd name="T83" fmla="*/ 2 h 93"/>
                <a:gd name="T84" fmla="*/ 53 w 65"/>
                <a:gd name="T85" fmla="*/ 2 h 93"/>
                <a:gd name="T86" fmla="*/ 56 w 65"/>
                <a:gd name="T87" fmla="*/ 2 h 93"/>
                <a:gd name="T88" fmla="*/ 56 w 65"/>
                <a:gd name="T89" fmla="*/ 1 h 93"/>
                <a:gd name="T90" fmla="*/ 57 w 65"/>
                <a:gd name="T91" fmla="*/ 0 h 93"/>
                <a:gd name="T92" fmla="*/ 57 w 65"/>
                <a:gd name="T93"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 h="93">
                  <a:moveTo>
                    <a:pt x="57" y="1"/>
                  </a:moveTo>
                  <a:lnTo>
                    <a:pt x="64" y="11"/>
                  </a:lnTo>
                  <a:lnTo>
                    <a:pt x="64" y="12"/>
                  </a:lnTo>
                  <a:lnTo>
                    <a:pt x="65" y="14"/>
                  </a:lnTo>
                  <a:lnTo>
                    <a:pt x="65" y="19"/>
                  </a:lnTo>
                  <a:lnTo>
                    <a:pt x="64" y="32"/>
                  </a:lnTo>
                  <a:lnTo>
                    <a:pt x="64" y="33"/>
                  </a:lnTo>
                  <a:lnTo>
                    <a:pt x="64" y="37"/>
                  </a:lnTo>
                  <a:lnTo>
                    <a:pt x="64" y="38"/>
                  </a:lnTo>
                  <a:lnTo>
                    <a:pt x="59" y="39"/>
                  </a:lnTo>
                  <a:lnTo>
                    <a:pt x="51" y="38"/>
                  </a:lnTo>
                  <a:lnTo>
                    <a:pt x="49" y="38"/>
                  </a:lnTo>
                  <a:lnTo>
                    <a:pt x="47" y="47"/>
                  </a:lnTo>
                  <a:lnTo>
                    <a:pt x="47" y="48"/>
                  </a:lnTo>
                  <a:lnTo>
                    <a:pt x="46" y="52"/>
                  </a:lnTo>
                  <a:lnTo>
                    <a:pt x="46" y="53"/>
                  </a:lnTo>
                  <a:lnTo>
                    <a:pt x="43" y="72"/>
                  </a:lnTo>
                  <a:lnTo>
                    <a:pt x="20" y="72"/>
                  </a:lnTo>
                  <a:lnTo>
                    <a:pt x="13" y="93"/>
                  </a:lnTo>
                  <a:lnTo>
                    <a:pt x="0" y="93"/>
                  </a:lnTo>
                  <a:lnTo>
                    <a:pt x="0" y="79"/>
                  </a:lnTo>
                  <a:lnTo>
                    <a:pt x="0" y="72"/>
                  </a:lnTo>
                  <a:lnTo>
                    <a:pt x="0" y="61"/>
                  </a:lnTo>
                  <a:lnTo>
                    <a:pt x="0" y="45"/>
                  </a:lnTo>
                  <a:lnTo>
                    <a:pt x="10" y="36"/>
                  </a:lnTo>
                  <a:lnTo>
                    <a:pt x="11" y="35"/>
                  </a:lnTo>
                  <a:lnTo>
                    <a:pt x="26" y="12"/>
                  </a:lnTo>
                  <a:lnTo>
                    <a:pt x="28" y="10"/>
                  </a:lnTo>
                  <a:lnTo>
                    <a:pt x="28" y="10"/>
                  </a:lnTo>
                  <a:lnTo>
                    <a:pt x="28" y="10"/>
                  </a:lnTo>
                  <a:lnTo>
                    <a:pt x="28" y="10"/>
                  </a:lnTo>
                  <a:lnTo>
                    <a:pt x="28" y="10"/>
                  </a:lnTo>
                  <a:lnTo>
                    <a:pt x="28" y="10"/>
                  </a:lnTo>
                  <a:lnTo>
                    <a:pt x="28" y="9"/>
                  </a:lnTo>
                  <a:lnTo>
                    <a:pt x="28" y="9"/>
                  </a:lnTo>
                  <a:lnTo>
                    <a:pt x="29" y="9"/>
                  </a:lnTo>
                  <a:lnTo>
                    <a:pt x="29" y="9"/>
                  </a:lnTo>
                  <a:lnTo>
                    <a:pt x="29" y="9"/>
                  </a:lnTo>
                  <a:lnTo>
                    <a:pt x="29" y="8"/>
                  </a:lnTo>
                  <a:lnTo>
                    <a:pt x="29" y="8"/>
                  </a:lnTo>
                  <a:lnTo>
                    <a:pt x="29" y="8"/>
                  </a:lnTo>
                  <a:lnTo>
                    <a:pt x="29" y="8"/>
                  </a:lnTo>
                  <a:lnTo>
                    <a:pt x="30" y="7"/>
                  </a:lnTo>
                  <a:lnTo>
                    <a:pt x="30" y="7"/>
                  </a:lnTo>
                  <a:lnTo>
                    <a:pt x="30" y="7"/>
                  </a:lnTo>
                  <a:lnTo>
                    <a:pt x="30" y="7"/>
                  </a:lnTo>
                  <a:lnTo>
                    <a:pt x="30" y="7"/>
                  </a:lnTo>
                  <a:lnTo>
                    <a:pt x="30" y="7"/>
                  </a:lnTo>
                  <a:lnTo>
                    <a:pt x="31" y="7"/>
                  </a:lnTo>
                  <a:lnTo>
                    <a:pt x="31" y="6"/>
                  </a:lnTo>
                  <a:lnTo>
                    <a:pt x="32" y="6"/>
                  </a:lnTo>
                  <a:lnTo>
                    <a:pt x="32" y="5"/>
                  </a:lnTo>
                  <a:lnTo>
                    <a:pt x="33" y="5"/>
                  </a:lnTo>
                  <a:lnTo>
                    <a:pt x="33" y="4"/>
                  </a:lnTo>
                  <a:lnTo>
                    <a:pt x="33" y="4"/>
                  </a:lnTo>
                  <a:lnTo>
                    <a:pt x="33" y="4"/>
                  </a:lnTo>
                  <a:lnTo>
                    <a:pt x="34" y="4"/>
                  </a:lnTo>
                  <a:lnTo>
                    <a:pt x="35" y="4"/>
                  </a:lnTo>
                  <a:lnTo>
                    <a:pt x="37" y="4"/>
                  </a:lnTo>
                  <a:lnTo>
                    <a:pt x="38" y="4"/>
                  </a:lnTo>
                  <a:lnTo>
                    <a:pt x="40" y="4"/>
                  </a:lnTo>
                  <a:lnTo>
                    <a:pt x="40" y="4"/>
                  </a:lnTo>
                  <a:lnTo>
                    <a:pt x="42" y="4"/>
                  </a:lnTo>
                  <a:lnTo>
                    <a:pt x="43" y="4"/>
                  </a:lnTo>
                  <a:lnTo>
                    <a:pt x="43" y="4"/>
                  </a:lnTo>
                  <a:lnTo>
                    <a:pt x="44" y="4"/>
                  </a:lnTo>
                  <a:lnTo>
                    <a:pt x="45" y="3"/>
                  </a:lnTo>
                  <a:lnTo>
                    <a:pt x="45" y="3"/>
                  </a:lnTo>
                  <a:lnTo>
                    <a:pt x="46" y="3"/>
                  </a:lnTo>
                  <a:lnTo>
                    <a:pt x="47" y="3"/>
                  </a:lnTo>
                  <a:lnTo>
                    <a:pt x="47" y="3"/>
                  </a:lnTo>
                  <a:lnTo>
                    <a:pt x="47" y="3"/>
                  </a:lnTo>
                  <a:lnTo>
                    <a:pt x="48" y="3"/>
                  </a:lnTo>
                  <a:lnTo>
                    <a:pt x="48" y="3"/>
                  </a:lnTo>
                  <a:lnTo>
                    <a:pt x="48" y="3"/>
                  </a:lnTo>
                  <a:lnTo>
                    <a:pt x="49" y="3"/>
                  </a:lnTo>
                  <a:lnTo>
                    <a:pt x="50" y="2"/>
                  </a:lnTo>
                  <a:lnTo>
                    <a:pt x="51" y="2"/>
                  </a:lnTo>
                  <a:lnTo>
                    <a:pt x="51" y="2"/>
                  </a:lnTo>
                  <a:lnTo>
                    <a:pt x="52" y="2"/>
                  </a:lnTo>
                  <a:lnTo>
                    <a:pt x="52" y="2"/>
                  </a:lnTo>
                  <a:lnTo>
                    <a:pt x="52" y="2"/>
                  </a:lnTo>
                  <a:lnTo>
                    <a:pt x="52" y="2"/>
                  </a:lnTo>
                  <a:lnTo>
                    <a:pt x="53" y="2"/>
                  </a:lnTo>
                  <a:lnTo>
                    <a:pt x="53" y="2"/>
                  </a:lnTo>
                  <a:lnTo>
                    <a:pt x="53" y="2"/>
                  </a:lnTo>
                  <a:lnTo>
                    <a:pt x="55" y="2"/>
                  </a:lnTo>
                  <a:lnTo>
                    <a:pt x="56" y="2"/>
                  </a:lnTo>
                  <a:lnTo>
                    <a:pt x="56" y="1"/>
                  </a:lnTo>
                  <a:lnTo>
                    <a:pt x="56" y="1"/>
                  </a:lnTo>
                  <a:lnTo>
                    <a:pt x="57" y="1"/>
                  </a:lnTo>
                  <a:lnTo>
                    <a:pt x="57" y="0"/>
                  </a:lnTo>
                  <a:lnTo>
                    <a:pt x="57" y="0"/>
                  </a:lnTo>
                  <a:lnTo>
                    <a:pt x="57" y="1"/>
                  </a:lnTo>
                  <a:close/>
                </a:path>
              </a:pathLst>
            </a:custGeom>
            <a:solidFill>
              <a:schemeClr val="accent1">
                <a:lumMod val="60000"/>
                <a:lumOff val="40000"/>
              </a:schemeClr>
            </a:solidFill>
            <a:ln w="0">
              <a:solidFill>
                <a:srgbClr val="A6A6A6"/>
              </a:solidFill>
              <a:prstDash val="solid"/>
              <a:round/>
              <a:headEnd/>
              <a:tailEnd/>
            </a:ln>
          </p:spPr>
          <p:txBody>
            <a:bodyPr/>
            <a:lstStyle/>
            <a:p>
              <a:endParaRPr lang="en-US" sz="1632"/>
            </a:p>
          </p:txBody>
        </p:sp>
        <p:sp>
          <p:nvSpPr>
            <p:cNvPr id="65" name="Freeform 50">
              <a:extLst>
                <a:ext uri="{FF2B5EF4-FFF2-40B4-BE49-F238E27FC236}">
                  <a16:creationId xmlns:a16="http://schemas.microsoft.com/office/drawing/2014/main" id="{2E529832-FD7A-4A95-BDED-FE096AA9C7AD}"/>
                </a:ext>
              </a:extLst>
            </p:cNvPr>
            <p:cNvSpPr>
              <a:spLocks/>
            </p:cNvSpPr>
            <p:nvPr/>
          </p:nvSpPr>
          <p:spPr bwMode="auto">
            <a:xfrm>
              <a:off x="144" y="224"/>
              <a:ext cx="54" cy="69"/>
            </a:xfrm>
            <a:custGeom>
              <a:avLst/>
              <a:gdLst>
                <a:gd name="T0" fmla="*/ 44 w 54"/>
                <a:gd name="T1" fmla="*/ 13 h 69"/>
                <a:gd name="T2" fmla="*/ 49 w 54"/>
                <a:gd name="T3" fmla="*/ 12 h 69"/>
                <a:gd name="T4" fmla="*/ 46 w 54"/>
                <a:gd name="T5" fmla="*/ 22 h 69"/>
                <a:gd name="T6" fmla="*/ 54 w 54"/>
                <a:gd name="T7" fmla="*/ 37 h 69"/>
                <a:gd name="T8" fmla="*/ 54 w 54"/>
                <a:gd name="T9" fmla="*/ 48 h 69"/>
                <a:gd name="T10" fmla="*/ 45 w 54"/>
                <a:gd name="T11" fmla="*/ 58 h 69"/>
                <a:gd name="T12" fmla="*/ 43 w 54"/>
                <a:gd name="T13" fmla="*/ 60 h 69"/>
                <a:gd name="T14" fmla="*/ 43 w 54"/>
                <a:gd name="T15" fmla="*/ 61 h 69"/>
                <a:gd name="T16" fmla="*/ 43 w 54"/>
                <a:gd name="T17" fmla="*/ 61 h 69"/>
                <a:gd name="T18" fmla="*/ 43 w 54"/>
                <a:gd name="T19" fmla="*/ 61 h 69"/>
                <a:gd name="T20" fmla="*/ 42 w 54"/>
                <a:gd name="T21" fmla="*/ 61 h 69"/>
                <a:gd name="T22" fmla="*/ 42 w 54"/>
                <a:gd name="T23" fmla="*/ 62 h 69"/>
                <a:gd name="T24" fmla="*/ 42 w 54"/>
                <a:gd name="T25" fmla="*/ 62 h 69"/>
                <a:gd name="T26" fmla="*/ 42 w 54"/>
                <a:gd name="T27" fmla="*/ 62 h 69"/>
                <a:gd name="T28" fmla="*/ 42 w 54"/>
                <a:gd name="T29" fmla="*/ 62 h 69"/>
                <a:gd name="T30" fmla="*/ 42 w 54"/>
                <a:gd name="T31" fmla="*/ 62 h 69"/>
                <a:gd name="T32" fmla="*/ 42 w 54"/>
                <a:gd name="T33" fmla="*/ 63 h 69"/>
                <a:gd name="T34" fmla="*/ 42 w 54"/>
                <a:gd name="T35" fmla="*/ 63 h 69"/>
                <a:gd name="T36" fmla="*/ 42 w 54"/>
                <a:gd name="T37" fmla="*/ 63 h 69"/>
                <a:gd name="T38" fmla="*/ 42 w 54"/>
                <a:gd name="T39" fmla="*/ 63 h 69"/>
                <a:gd name="T40" fmla="*/ 41 w 54"/>
                <a:gd name="T41" fmla="*/ 66 h 69"/>
                <a:gd name="T42" fmla="*/ 21 w 54"/>
                <a:gd name="T43" fmla="*/ 69 h 69"/>
                <a:gd name="T44" fmla="*/ 17 w 54"/>
                <a:gd name="T45" fmla="*/ 68 h 69"/>
                <a:gd name="T46" fmla="*/ 8 w 54"/>
                <a:gd name="T47" fmla="*/ 67 h 69"/>
                <a:gd name="T48" fmla="*/ 5 w 54"/>
                <a:gd name="T49" fmla="*/ 58 h 69"/>
                <a:gd name="T50" fmla="*/ 6 w 54"/>
                <a:gd name="T51" fmla="*/ 49 h 69"/>
                <a:gd name="T52" fmla="*/ 5 w 54"/>
                <a:gd name="T53" fmla="*/ 42 h 69"/>
                <a:gd name="T54" fmla="*/ 2 w 54"/>
                <a:gd name="T55" fmla="*/ 31 h 69"/>
                <a:gd name="T56" fmla="*/ 0 w 54"/>
                <a:gd name="T57" fmla="*/ 16 h 69"/>
                <a:gd name="T58" fmla="*/ 12 w 54"/>
                <a:gd name="T59" fmla="*/ 16 h 69"/>
                <a:gd name="T60" fmla="*/ 28 w 54"/>
                <a:gd name="T61" fmla="*/ 0 h 69"/>
                <a:gd name="T62" fmla="*/ 32 w 54"/>
                <a:gd name="T63"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69">
                  <a:moveTo>
                    <a:pt x="34" y="11"/>
                  </a:moveTo>
                  <a:lnTo>
                    <a:pt x="44" y="13"/>
                  </a:lnTo>
                  <a:lnTo>
                    <a:pt x="49" y="12"/>
                  </a:lnTo>
                  <a:lnTo>
                    <a:pt x="49" y="12"/>
                  </a:lnTo>
                  <a:lnTo>
                    <a:pt x="49" y="16"/>
                  </a:lnTo>
                  <a:lnTo>
                    <a:pt x="46" y="22"/>
                  </a:lnTo>
                  <a:lnTo>
                    <a:pt x="47" y="31"/>
                  </a:lnTo>
                  <a:lnTo>
                    <a:pt x="54" y="37"/>
                  </a:lnTo>
                  <a:lnTo>
                    <a:pt x="54" y="38"/>
                  </a:lnTo>
                  <a:lnTo>
                    <a:pt x="54" y="48"/>
                  </a:lnTo>
                  <a:lnTo>
                    <a:pt x="49" y="51"/>
                  </a:lnTo>
                  <a:lnTo>
                    <a:pt x="45" y="58"/>
                  </a:lnTo>
                  <a:lnTo>
                    <a:pt x="44" y="59"/>
                  </a:lnTo>
                  <a:lnTo>
                    <a:pt x="43" y="60"/>
                  </a:lnTo>
                  <a:lnTo>
                    <a:pt x="43" y="61"/>
                  </a:lnTo>
                  <a:lnTo>
                    <a:pt x="43" y="61"/>
                  </a:lnTo>
                  <a:lnTo>
                    <a:pt x="43" y="61"/>
                  </a:lnTo>
                  <a:lnTo>
                    <a:pt x="43" y="61"/>
                  </a:lnTo>
                  <a:lnTo>
                    <a:pt x="43" y="61"/>
                  </a:lnTo>
                  <a:lnTo>
                    <a:pt x="43" y="61"/>
                  </a:lnTo>
                  <a:lnTo>
                    <a:pt x="43" y="61"/>
                  </a:lnTo>
                  <a:lnTo>
                    <a:pt x="42" y="61"/>
                  </a:lnTo>
                  <a:lnTo>
                    <a:pt x="42" y="62"/>
                  </a:lnTo>
                  <a:lnTo>
                    <a:pt x="42" y="62"/>
                  </a:lnTo>
                  <a:lnTo>
                    <a:pt x="42" y="62"/>
                  </a:lnTo>
                  <a:lnTo>
                    <a:pt x="42" y="62"/>
                  </a:lnTo>
                  <a:lnTo>
                    <a:pt x="42" y="62"/>
                  </a:lnTo>
                  <a:lnTo>
                    <a:pt x="42" y="62"/>
                  </a:lnTo>
                  <a:lnTo>
                    <a:pt x="42" y="62"/>
                  </a:lnTo>
                  <a:lnTo>
                    <a:pt x="42" y="62"/>
                  </a:lnTo>
                  <a:lnTo>
                    <a:pt x="42" y="62"/>
                  </a:lnTo>
                  <a:lnTo>
                    <a:pt x="42" y="62"/>
                  </a:lnTo>
                  <a:lnTo>
                    <a:pt x="42" y="63"/>
                  </a:lnTo>
                  <a:lnTo>
                    <a:pt x="42" y="63"/>
                  </a:lnTo>
                  <a:lnTo>
                    <a:pt x="42" y="63"/>
                  </a:lnTo>
                  <a:lnTo>
                    <a:pt x="42" y="63"/>
                  </a:lnTo>
                  <a:lnTo>
                    <a:pt x="42" y="63"/>
                  </a:lnTo>
                  <a:lnTo>
                    <a:pt x="42" y="63"/>
                  </a:lnTo>
                  <a:lnTo>
                    <a:pt x="42" y="63"/>
                  </a:lnTo>
                  <a:lnTo>
                    <a:pt x="42" y="63"/>
                  </a:lnTo>
                  <a:lnTo>
                    <a:pt x="41" y="65"/>
                  </a:lnTo>
                  <a:lnTo>
                    <a:pt x="41" y="66"/>
                  </a:lnTo>
                  <a:lnTo>
                    <a:pt x="41" y="67"/>
                  </a:lnTo>
                  <a:lnTo>
                    <a:pt x="21" y="69"/>
                  </a:lnTo>
                  <a:lnTo>
                    <a:pt x="20" y="69"/>
                  </a:lnTo>
                  <a:lnTo>
                    <a:pt x="17" y="68"/>
                  </a:lnTo>
                  <a:lnTo>
                    <a:pt x="14" y="67"/>
                  </a:lnTo>
                  <a:lnTo>
                    <a:pt x="8" y="67"/>
                  </a:lnTo>
                  <a:lnTo>
                    <a:pt x="5" y="67"/>
                  </a:lnTo>
                  <a:lnTo>
                    <a:pt x="5" y="58"/>
                  </a:lnTo>
                  <a:lnTo>
                    <a:pt x="5" y="54"/>
                  </a:lnTo>
                  <a:lnTo>
                    <a:pt x="6" y="49"/>
                  </a:lnTo>
                  <a:lnTo>
                    <a:pt x="5" y="42"/>
                  </a:lnTo>
                  <a:lnTo>
                    <a:pt x="5" y="42"/>
                  </a:lnTo>
                  <a:lnTo>
                    <a:pt x="2" y="32"/>
                  </a:lnTo>
                  <a:lnTo>
                    <a:pt x="2" y="31"/>
                  </a:lnTo>
                  <a:lnTo>
                    <a:pt x="0" y="18"/>
                  </a:lnTo>
                  <a:lnTo>
                    <a:pt x="0" y="16"/>
                  </a:lnTo>
                  <a:lnTo>
                    <a:pt x="12" y="17"/>
                  </a:lnTo>
                  <a:lnTo>
                    <a:pt x="12" y="16"/>
                  </a:lnTo>
                  <a:lnTo>
                    <a:pt x="14" y="14"/>
                  </a:lnTo>
                  <a:lnTo>
                    <a:pt x="28" y="0"/>
                  </a:lnTo>
                  <a:lnTo>
                    <a:pt x="32" y="8"/>
                  </a:lnTo>
                  <a:lnTo>
                    <a:pt x="32" y="8"/>
                  </a:lnTo>
                  <a:lnTo>
                    <a:pt x="34" y="11"/>
                  </a:lnTo>
                  <a:close/>
                </a:path>
              </a:pathLst>
            </a:custGeom>
            <a:solidFill>
              <a:schemeClr val="accent1">
                <a:lumMod val="75000"/>
              </a:schemeClr>
            </a:solidFill>
            <a:ln w="0">
              <a:solidFill>
                <a:srgbClr val="A6A6A6"/>
              </a:solidFill>
              <a:prstDash val="solid"/>
              <a:round/>
              <a:headEnd/>
              <a:tailEnd/>
            </a:ln>
          </p:spPr>
          <p:txBody>
            <a:bodyPr/>
            <a:lstStyle/>
            <a:p>
              <a:endParaRPr lang="en-US" sz="1632"/>
            </a:p>
          </p:txBody>
        </p:sp>
        <p:sp>
          <p:nvSpPr>
            <p:cNvPr id="66" name="Freeform 51">
              <a:extLst>
                <a:ext uri="{FF2B5EF4-FFF2-40B4-BE49-F238E27FC236}">
                  <a16:creationId xmlns:a16="http://schemas.microsoft.com/office/drawing/2014/main" id="{AB7860D1-C067-4334-BE2D-556A7398F83C}"/>
                </a:ext>
              </a:extLst>
            </p:cNvPr>
            <p:cNvSpPr>
              <a:spLocks/>
            </p:cNvSpPr>
            <p:nvPr/>
          </p:nvSpPr>
          <p:spPr bwMode="auto">
            <a:xfrm>
              <a:off x="48" y="331"/>
              <a:ext cx="64" cy="49"/>
            </a:xfrm>
            <a:custGeom>
              <a:avLst/>
              <a:gdLst>
                <a:gd name="T0" fmla="*/ 56 w 64"/>
                <a:gd name="T1" fmla="*/ 27 h 49"/>
                <a:gd name="T2" fmla="*/ 64 w 64"/>
                <a:gd name="T3" fmla="*/ 38 h 49"/>
                <a:gd name="T4" fmla="*/ 63 w 64"/>
                <a:gd name="T5" fmla="*/ 39 h 49"/>
                <a:gd name="T6" fmla="*/ 61 w 64"/>
                <a:gd name="T7" fmla="*/ 41 h 49"/>
                <a:gd name="T8" fmla="*/ 59 w 64"/>
                <a:gd name="T9" fmla="*/ 43 h 49"/>
                <a:gd name="T10" fmla="*/ 56 w 64"/>
                <a:gd name="T11" fmla="*/ 47 h 49"/>
                <a:gd name="T12" fmla="*/ 54 w 64"/>
                <a:gd name="T13" fmla="*/ 48 h 49"/>
                <a:gd name="T14" fmla="*/ 40 w 64"/>
                <a:gd name="T15" fmla="*/ 49 h 49"/>
                <a:gd name="T16" fmla="*/ 36 w 64"/>
                <a:gd name="T17" fmla="*/ 36 h 49"/>
                <a:gd name="T18" fmla="*/ 24 w 64"/>
                <a:gd name="T19" fmla="*/ 19 h 49"/>
                <a:gd name="T20" fmla="*/ 7 w 64"/>
                <a:gd name="T21" fmla="*/ 0 h 49"/>
                <a:gd name="T22" fmla="*/ 31 w 64"/>
                <a:gd name="T23" fmla="*/ 1 h 49"/>
                <a:gd name="T24" fmla="*/ 32 w 64"/>
                <a:gd name="T25" fmla="*/ 1 h 49"/>
                <a:gd name="T26" fmla="*/ 35 w 64"/>
                <a:gd name="T27" fmla="*/ 3 h 49"/>
                <a:gd name="T28" fmla="*/ 35 w 64"/>
                <a:gd name="T29" fmla="*/ 3 h 49"/>
                <a:gd name="T30" fmla="*/ 35 w 64"/>
                <a:gd name="T31" fmla="*/ 3 h 49"/>
                <a:gd name="T32" fmla="*/ 35 w 64"/>
                <a:gd name="T33" fmla="*/ 4 h 49"/>
                <a:gd name="T34" fmla="*/ 35 w 64"/>
                <a:gd name="T35" fmla="*/ 4 h 49"/>
                <a:gd name="T36" fmla="*/ 36 w 64"/>
                <a:gd name="T37" fmla="*/ 4 h 49"/>
                <a:gd name="T38" fmla="*/ 36 w 64"/>
                <a:gd name="T39" fmla="*/ 4 h 49"/>
                <a:gd name="T40" fmla="*/ 36 w 64"/>
                <a:gd name="T41" fmla="*/ 4 h 49"/>
                <a:gd name="T42" fmla="*/ 36 w 64"/>
                <a:gd name="T43" fmla="*/ 4 h 49"/>
                <a:gd name="T44" fmla="*/ 36 w 64"/>
                <a:gd name="T45" fmla="*/ 5 h 49"/>
                <a:gd name="T46" fmla="*/ 37 w 64"/>
                <a:gd name="T47" fmla="*/ 5 h 49"/>
                <a:gd name="T48" fmla="*/ 37 w 64"/>
                <a:gd name="T49" fmla="*/ 5 h 49"/>
                <a:gd name="T50" fmla="*/ 37 w 64"/>
                <a:gd name="T51" fmla="*/ 5 h 49"/>
                <a:gd name="T52" fmla="*/ 37 w 64"/>
                <a:gd name="T53" fmla="*/ 5 h 49"/>
                <a:gd name="T54" fmla="*/ 37 w 64"/>
                <a:gd name="T55" fmla="*/ 5 h 49"/>
                <a:gd name="T56" fmla="*/ 37 w 64"/>
                <a:gd name="T57" fmla="*/ 6 h 49"/>
                <a:gd name="T58" fmla="*/ 38 w 64"/>
                <a:gd name="T59" fmla="*/ 6 h 49"/>
                <a:gd name="T60" fmla="*/ 38 w 64"/>
                <a:gd name="T61" fmla="*/ 6 h 49"/>
                <a:gd name="T62" fmla="*/ 38 w 64"/>
                <a:gd name="T63" fmla="*/ 6 h 49"/>
                <a:gd name="T64" fmla="*/ 38 w 64"/>
                <a:gd name="T65" fmla="*/ 6 h 49"/>
                <a:gd name="T66" fmla="*/ 38 w 64"/>
                <a:gd name="T67" fmla="*/ 6 h 49"/>
                <a:gd name="T68" fmla="*/ 38 w 64"/>
                <a:gd name="T69" fmla="*/ 7 h 49"/>
                <a:gd name="T70" fmla="*/ 39 w 64"/>
                <a:gd name="T71" fmla="*/ 7 h 49"/>
                <a:gd name="T72" fmla="*/ 39 w 64"/>
                <a:gd name="T73" fmla="*/ 7 h 49"/>
                <a:gd name="T74" fmla="*/ 39 w 64"/>
                <a:gd name="T75" fmla="*/ 7 h 49"/>
                <a:gd name="T76" fmla="*/ 39 w 64"/>
                <a:gd name="T77" fmla="*/ 7 h 49"/>
                <a:gd name="T78" fmla="*/ 39 w 64"/>
                <a:gd name="T79" fmla="*/ 7 h 49"/>
                <a:gd name="T80" fmla="*/ 40 w 64"/>
                <a:gd name="T81" fmla="*/ 8 h 49"/>
                <a:gd name="T82" fmla="*/ 40 w 64"/>
                <a:gd name="T83" fmla="*/ 8 h 49"/>
                <a:gd name="T84" fmla="*/ 40 w 64"/>
                <a:gd name="T85" fmla="*/ 8 h 49"/>
                <a:gd name="T86" fmla="*/ 40 w 64"/>
                <a:gd name="T87" fmla="*/ 8 h 49"/>
                <a:gd name="T88" fmla="*/ 40 w 64"/>
                <a:gd name="T89" fmla="*/ 8 h 49"/>
                <a:gd name="T90" fmla="*/ 40 w 64"/>
                <a:gd name="T91" fmla="*/ 8 h 49"/>
                <a:gd name="T92" fmla="*/ 41 w 64"/>
                <a:gd name="T93" fmla="*/ 9 h 49"/>
                <a:gd name="T94" fmla="*/ 41 w 64"/>
                <a:gd name="T95" fmla="*/ 9 h 49"/>
                <a:gd name="T96" fmla="*/ 41 w 64"/>
                <a:gd name="T97" fmla="*/ 9 h 49"/>
                <a:gd name="T98" fmla="*/ 41 w 64"/>
                <a:gd name="T99" fmla="*/ 9 h 49"/>
                <a:gd name="T100" fmla="*/ 41 w 64"/>
                <a:gd name="T101" fmla="*/ 9 h 49"/>
                <a:gd name="T102" fmla="*/ 42 w 64"/>
                <a:gd name="T103" fmla="*/ 9 h 49"/>
                <a:gd name="T104" fmla="*/ 42 w 64"/>
                <a:gd name="T105" fmla="*/ 10 h 49"/>
                <a:gd name="T106" fmla="*/ 42 w 64"/>
                <a:gd name="T107" fmla="*/ 10 h 49"/>
                <a:gd name="T108" fmla="*/ 42 w 64"/>
                <a:gd name="T109" fmla="*/ 10 h 49"/>
                <a:gd name="T110" fmla="*/ 42 w 64"/>
                <a:gd name="T111" fmla="*/ 10 h 49"/>
                <a:gd name="T112" fmla="*/ 42 w 64"/>
                <a:gd name="T113" fmla="*/ 10 h 49"/>
                <a:gd name="T114" fmla="*/ 43 w 64"/>
                <a:gd name="T115" fmla="*/ 10 h 49"/>
                <a:gd name="T116" fmla="*/ 43 w 64"/>
                <a:gd name="T117" fmla="*/ 11 h 49"/>
                <a:gd name="T118" fmla="*/ 43 w 64"/>
                <a:gd name="T119" fmla="*/ 11 h 49"/>
                <a:gd name="T120" fmla="*/ 43 w 64"/>
                <a:gd name="T121" fmla="*/ 11 h 49"/>
                <a:gd name="T122" fmla="*/ 43 w 64"/>
                <a:gd name="T123" fmla="*/ 11 h 49"/>
                <a:gd name="T124" fmla="*/ 45 w 64"/>
                <a:gd name="T125"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 h="49">
                  <a:moveTo>
                    <a:pt x="47" y="15"/>
                  </a:moveTo>
                  <a:lnTo>
                    <a:pt x="56" y="27"/>
                  </a:lnTo>
                  <a:lnTo>
                    <a:pt x="56" y="27"/>
                  </a:lnTo>
                  <a:lnTo>
                    <a:pt x="58" y="30"/>
                  </a:lnTo>
                  <a:lnTo>
                    <a:pt x="58" y="31"/>
                  </a:lnTo>
                  <a:lnTo>
                    <a:pt x="64" y="38"/>
                  </a:lnTo>
                  <a:lnTo>
                    <a:pt x="64" y="38"/>
                  </a:lnTo>
                  <a:lnTo>
                    <a:pt x="63" y="39"/>
                  </a:lnTo>
                  <a:lnTo>
                    <a:pt x="63" y="39"/>
                  </a:lnTo>
                  <a:lnTo>
                    <a:pt x="63" y="39"/>
                  </a:lnTo>
                  <a:lnTo>
                    <a:pt x="63" y="39"/>
                  </a:lnTo>
                  <a:lnTo>
                    <a:pt x="61" y="41"/>
                  </a:lnTo>
                  <a:lnTo>
                    <a:pt x="60" y="42"/>
                  </a:lnTo>
                  <a:lnTo>
                    <a:pt x="60" y="42"/>
                  </a:lnTo>
                  <a:lnTo>
                    <a:pt x="59" y="43"/>
                  </a:lnTo>
                  <a:lnTo>
                    <a:pt x="58" y="45"/>
                  </a:lnTo>
                  <a:lnTo>
                    <a:pt x="57" y="46"/>
                  </a:lnTo>
                  <a:lnTo>
                    <a:pt x="56" y="47"/>
                  </a:lnTo>
                  <a:lnTo>
                    <a:pt x="55" y="47"/>
                  </a:lnTo>
                  <a:lnTo>
                    <a:pt x="55" y="47"/>
                  </a:lnTo>
                  <a:lnTo>
                    <a:pt x="54" y="48"/>
                  </a:lnTo>
                  <a:lnTo>
                    <a:pt x="54" y="49"/>
                  </a:lnTo>
                  <a:lnTo>
                    <a:pt x="54" y="49"/>
                  </a:lnTo>
                  <a:lnTo>
                    <a:pt x="40" y="49"/>
                  </a:lnTo>
                  <a:lnTo>
                    <a:pt x="40" y="49"/>
                  </a:lnTo>
                  <a:lnTo>
                    <a:pt x="37" y="37"/>
                  </a:lnTo>
                  <a:lnTo>
                    <a:pt x="36" y="36"/>
                  </a:lnTo>
                  <a:lnTo>
                    <a:pt x="31" y="19"/>
                  </a:lnTo>
                  <a:lnTo>
                    <a:pt x="27" y="19"/>
                  </a:lnTo>
                  <a:lnTo>
                    <a:pt x="24" y="19"/>
                  </a:lnTo>
                  <a:lnTo>
                    <a:pt x="22" y="19"/>
                  </a:lnTo>
                  <a:lnTo>
                    <a:pt x="0" y="21"/>
                  </a:lnTo>
                  <a:lnTo>
                    <a:pt x="7" y="0"/>
                  </a:lnTo>
                  <a:lnTo>
                    <a:pt x="30" y="0"/>
                  </a:lnTo>
                  <a:lnTo>
                    <a:pt x="31" y="1"/>
                  </a:lnTo>
                  <a:lnTo>
                    <a:pt x="31" y="1"/>
                  </a:lnTo>
                  <a:lnTo>
                    <a:pt x="32" y="1"/>
                  </a:lnTo>
                  <a:lnTo>
                    <a:pt x="32" y="1"/>
                  </a:lnTo>
                  <a:lnTo>
                    <a:pt x="32" y="1"/>
                  </a:lnTo>
                  <a:lnTo>
                    <a:pt x="32" y="1"/>
                  </a:lnTo>
                  <a:lnTo>
                    <a:pt x="33" y="2"/>
                  </a:lnTo>
                  <a:lnTo>
                    <a:pt x="35" y="3"/>
                  </a:lnTo>
                  <a:lnTo>
                    <a:pt x="35" y="3"/>
                  </a:lnTo>
                  <a:lnTo>
                    <a:pt x="35" y="3"/>
                  </a:lnTo>
                  <a:lnTo>
                    <a:pt x="35" y="3"/>
                  </a:lnTo>
                  <a:lnTo>
                    <a:pt x="35" y="3"/>
                  </a:lnTo>
                  <a:lnTo>
                    <a:pt x="35" y="3"/>
                  </a:lnTo>
                  <a:lnTo>
                    <a:pt x="35" y="3"/>
                  </a:lnTo>
                  <a:lnTo>
                    <a:pt x="35" y="3"/>
                  </a:lnTo>
                  <a:lnTo>
                    <a:pt x="35" y="4"/>
                  </a:lnTo>
                  <a:lnTo>
                    <a:pt x="35" y="4"/>
                  </a:lnTo>
                  <a:lnTo>
                    <a:pt x="35" y="4"/>
                  </a:lnTo>
                  <a:lnTo>
                    <a:pt x="35" y="4"/>
                  </a:lnTo>
                  <a:lnTo>
                    <a:pt x="35" y="4"/>
                  </a:lnTo>
                  <a:lnTo>
                    <a:pt x="35" y="4"/>
                  </a:lnTo>
                  <a:lnTo>
                    <a:pt x="36" y="4"/>
                  </a:lnTo>
                  <a:lnTo>
                    <a:pt x="36" y="4"/>
                  </a:lnTo>
                  <a:lnTo>
                    <a:pt x="36" y="4"/>
                  </a:lnTo>
                  <a:lnTo>
                    <a:pt x="36" y="4"/>
                  </a:lnTo>
                  <a:lnTo>
                    <a:pt x="36" y="4"/>
                  </a:lnTo>
                  <a:lnTo>
                    <a:pt x="36" y="4"/>
                  </a:lnTo>
                  <a:lnTo>
                    <a:pt x="36" y="4"/>
                  </a:lnTo>
                  <a:lnTo>
                    <a:pt x="36" y="4"/>
                  </a:lnTo>
                  <a:lnTo>
                    <a:pt x="36" y="4"/>
                  </a:lnTo>
                  <a:lnTo>
                    <a:pt x="36" y="4"/>
                  </a:lnTo>
                  <a:lnTo>
                    <a:pt x="36" y="4"/>
                  </a:lnTo>
                  <a:lnTo>
                    <a:pt x="36" y="4"/>
                  </a:lnTo>
                  <a:lnTo>
                    <a:pt x="36" y="5"/>
                  </a:lnTo>
                  <a:lnTo>
                    <a:pt x="36" y="5"/>
                  </a:lnTo>
                  <a:lnTo>
                    <a:pt x="36" y="5"/>
                  </a:lnTo>
                  <a:lnTo>
                    <a:pt x="36" y="5"/>
                  </a:lnTo>
                  <a:lnTo>
                    <a:pt x="37" y="5"/>
                  </a:lnTo>
                  <a:lnTo>
                    <a:pt x="37" y="5"/>
                  </a:lnTo>
                  <a:lnTo>
                    <a:pt x="37" y="5"/>
                  </a:lnTo>
                  <a:lnTo>
                    <a:pt x="37" y="5"/>
                  </a:lnTo>
                  <a:lnTo>
                    <a:pt x="37" y="5"/>
                  </a:lnTo>
                  <a:lnTo>
                    <a:pt x="37" y="5"/>
                  </a:lnTo>
                  <a:lnTo>
                    <a:pt x="37" y="5"/>
                  </a:lnTo>
                  <a:lnTo>
                    <a:pt x="37" y="5"/>
                  </a:lnTo>
                  <a:lnTo>
                    <a:pt x="37" y="5"/>
                  </a:lnTo>
                  <a:lnTo>
                    <a:pt x="37" y="5"/>
                  </a:lnTo>
                  <a:lnTo>
                    <a:pt x="37" y="5"/>
                  </a:lnTo>
                  <a:lnTo>
                    <a:pt x="37" y="5"/>
                  </a:lnTo>
                  <a:lnTo>
                    <a:pt x="37" y="5"/>
                  </a:lnTo>
                  <a:lnTo>
                    <a:pt x="37" y="5"/>
                  </a:lnTo>
                  <a:lnTo>
                    <a:pt x="37" y="6"/>
                  </a:lnTo>
                  <a:lnTo>
                    <a:pt x="37" y="6"/>
                  </a:lnTo>
                  <a:lnTo>
                    <a:pt x="37" y="6"/>
                  </a:lnTo>
                  <a:lnTo>
                    <a:pt x="38" y="6"/>
                  </a:lnTo>
                  <a:lnTo>
                    <a:pt x="38" y="6"/>
                  </a:lnTo>
                  <a:lnTo>
                    <a:pt x="38" y="6"/>
                  </a:lnTo>
                  <a:lnTo>
                    <a:pt x="38" y="6"/>
                  </a:lnTo>
                  <a:lnTo>
                    <a:pt x="38" y="6"/>
                  </a:lnTo>
                  <a:lnTo>
                    <a:pt x="38" y="6"/>
                  </a:lnTo>
                  <a:lnTo>
                    <a:pt x="38" y="6"/>
                  </a:lnTo>
                  <a:lnTo>
                    <a:pt x="38" y="6"/>
                  </a:lnTo>
                  <a:lnTo>
                    <a:pt x="38" y="6"/>
                  </a:lnTo>
                  <a:lnTo>
                    <a:pt x="38" y="6"/>
                  </a:lnTo>
                  <a:lnTo>
                    <a:pt x="38" y="6"/>
                  </a:lnTo>
                  <a:lnTo>
                    <a:pt x="38" y="6"/>
                  </a:lnTo>
                  <a:lnTo>
                    <a:pt x="38" y="6"/>
                  </a:lnTo>
                  <a:lnTo>
                    <a:pt x="38" y="6"/>
                  </a:lnTo>
                  <a:lnTo>
                    <a:pt x="38" y="6"/>
                  </a:lnTo>
                  <a:lnTo>
                    <a:pt x="38" y="7"/>
                  </a:lnTo>
                  <a:lnTo>
                    <a:pt x="38" y="7"/>
                  </a:lnTo>
                  <a:lnTo>
                    <a:pt x="39" y="7"/>
                  </a:lnTo>
                  <a:lnTo>
                    <a:pt x="39" y="7"/>
                  </a:lnTo>
                  <a:lnTo>
                    <a:pt x="39" y="7"/>
                  </a:lnTo>
                  <a:lnTo>
                    <a:pt x="39" y="7"/>
                  </a:lnTo>
                  <a:lnTo>
                    <a:pt x="39" y="7"/>
                  </a:lnTo>
                  <a:lnTo>
                    <a:pt x="39" y="7"/>
                  </a:lnTo>
                  <a:lnTo>
                    <a:pt x="39" y="7"/>
                  </a:lnTo>
                  <a:lnTo>
                    <a:pt x="39" y="7"/>
                  </a:lnTo>
                  <a:lnTo>
                    <a:pt x="39" y="7"/>
                  </a:lnTo>
                  <a:lnTo>
                    <a:pt x="39" y="7"/>
                  </a:lnTo>
                  <a:lnTo>
                    <a:pt x="39" y="7"/>
                  </a:lnTo>
                  <a:lnTo>
                    <a:pt x="39" y="7"/>
                  </a:lnTo>
                  <a:lnTo>
                    <a:pt x="39" y="7"/>
                  </a:lnTo>
                  <a:lnTo>
                    <a:pt x="39" y="7"/>
                  </a:lnTo>
                  <a:lnTo>
                    <a:pt x="39" y="7"/>
                  </a:lnTo>
                  <a:lnTo>
                    <a:pt x="39" y="7"/>
                  </a:lnTo>
                  <a:lnTo>
                    <a:pt x="39" y="8"/>
                  </a:lnTo>
                  <a:lnTo>
                    <a:pt x="40" y="8"/>
                  </a:lnTo>
                  <a:lnTo>
                    <a:pt x="40" y="8"/>
                  </a:lnTo>
                  <a:lnTo>
                    <a:pt x="40" y="8"/>
                  </a:lnTo>
                  <a:lnTo>
                    <a:pt x="40" y="8"/>
                  </a:lnTo>
                  <a:lnTo>
                    <a:pt x="40" y="8"/>
                  </a:lnTo>
                  <a:lnTo>
                    <a:pt x="40" y="8"/>
                  </a:lnTo>
                  <a:lnTo>
                    <a:pt x="40" y="8"/>
                  </a:lnTo>
                  <a:lnTo>
                    <a:pt x="40" y="8"/>
                  </a:lnTo>
                  <a:lnTo>
                    <a:pt x="40" y="8"/>
                  </a:lnTo>
                  <a:lnTo>
                    <a:pt x="40" y="8"/>
                  </a:lnTo>
                  <a:lnTo>
                    <a:pt x="40" y="8"/>
                  </a:lnTo>
                  <a:lnTo>
                    <a:pt x="40" y="8"/>
                  </a:lnTo>
                  <a:lnTo>
                    <a:pt x="40" y="8"/>
                  </a:lnTo>
                  <a:lnTo>
                    <a:pt x="40" y="8"/>
                  </a:lnTo>
                  <a:lnTo>
                    <a:pt x="40" y="8"/>
                  </a:lnTo>
                  <a:lnTo>
                    <a:pt x="40" y="8"/>
                  </a:lnTo>
                  <a:lnTo>
                    <a:pt x="40" y="9"/>
                  </a:lnTo>
                  <a:lnTo>
                    <a:pt x="41" y="9"/>
                  </a:lnTo>
                  <a:lnTo>
                    <a:pt x="41" y="9"/>
                  </a:lnTo>
                  <a:lnTo>
                    <a:pt x="41" y="9"/>
                  </a:lnTo>
                  <a:lnTo>
                    <a:pt x="41" y="9"/>
                  </a:lnTo>
                  <a:lnTo>
                    <a:pt x="41" y="9"/>
                  </a:lnTo>
                  <a:lnTo>
                    <a:pt x="41" y="9"/>
                  </a:lnTo>
                  <a:lnTo>
                    <a:pt x="41" y="9"/>
                  </a:lnTo>
                  <a:lnTo>
                    <a:pt x="41" y="9"/>
                  </a:lnTo>
                  <a:lnTo>
                    <a:pt x="41" y="9"/>
                  </a:lnTo>
                  <a:lnTo>
                    <a:pt x="41" y="9"/>
                  </a:lnTo>
                  <a:lnTo>
                    <a:pt x="41" y="9"/>
                  </a:lnTo>
                  <a:lnTo>
                    <a:pt x="41" y="9"/>
                  </a:lnTo>
                  <a:lnTo>
                    <a:pt x="41" y="9"/>
                  </a:lnTo>
                  <a:lnTo>
                    <a:pt x="41" y="9"/>
                  </a:lnTo>
                  <a:lnTo>
                    <a:pt x="41" y="9"/>
                  </a:lnTo>
                  <a:lnTo>
                    <a:pt x="41" y="9"/>
                  </a:lnTo>
                  <a:lnTo>
                    <a:pt x="42" y="9"/>
                  </a:lnTo>
                  <a:lnTo>
                    <a:pt x="42" y="10"/>
                  </a:lnTo>
                  <a:lnTo>
                    <a:pt x="42" y="10"/>
                  </a:lnTo>
                  <a:lnTo>
                    <a:pt x="42" y="10"/>
                  </a:lnTo>
                  <a:lnTo>
                    <a:pt x="42" y="10"/>
                  </a:lnTo>
                  <a:lnTo>
                    <a:pt x="42" y="10"/>
                  </a:lnTo>
                  <a:lnTo>
                    <a:pt x="42" y="10"/>
                  </a:lnTo>
                  <a:lnTo>
                    <a:pt x="42" y="10"/>
                  </a:lnTo>
                  <a:lnTo>
                    <a:pt x="42" y="10"/>
                  </a:lnTo>
                  <a:lnTo>
                    <a:pt x="42" y="10"/>
                  </a:lnTo>
                  <a:lnTo>
                    <a:pt x="42" y="10"/>
                  </a:lnTo>
                  <a:lnTo>
                    <a:pt x="42" y="10"/>
                  </a:lnTo>
                  <a:lnTo>
                    <a:pt x="42" y="10"/>
                  </a:lnTo>
                  <a:lnTo>
                    <a:pt x="42" y="10"/>
                  </a:lnTo>
                  <a:lnTo>
                    <a:pt x="42" y="10"/>
                  </a:lnTo>
                  <a:lnTo>
                    <a:pt x="42" y="10"/>
                  </a:lnTo>
                  <a:lnTo>
                    <a:pt x="42" y="10"/>
                  </a:lnTo>
                  <a:lnTo>
                    <a:pt x="43" y="10"/>
                  </a:lnTo>
                  <a:lnTo>
                    <a:pt x="43" y="10"/>
                  </a:lnTo>
                  <a:lnTo>
                    <a:pt x="43" y="11"/>
                  </a:lnTo>
                  <a:lnTo>
                    <a:pt x="43" y="11"/>
                  </a:lnTo>
                  <a:lnTo>
                    <a:pt x="43" y="11"/>
                  </a:lnTo>
                  <a:lnTo>
                    <a:pt x="43" y="11"/>
                  </a:lnTo>
                  <a:lnTo>
                    <a:pt x="43" y="11"/>
                  </a:lnTo>
                  <a:lnTo>
                    <a:pt x="43" y="11"/>
                  </a:lnTo>
                  <a:lnTo>
                    <a:pt x="43" y="11"/>
                  </a:lnTo>
                  <a:lnTo>
                    <a:pt x="43" y="11"/>
                  </a:lnTo>
                  <a:lnTo>
                    <a:pt x="43" y="11"/>
                  </a:lnTo>
                  <a:lnTo>
                    <a:pt x="43" y="11"/>
                  </a:lnTo>
                  <a:lnTo>
                    <a:pt x="43" y="11"/>
                  </a:lnTo>
                  <a:lnTo>
                    <a:pt x="43" y="11"/>
                  </a:lnTo>
                  <a:lnTo>
                    <a:pt x="43" y="11"/>
                  </a:lnTo>
                  <a:lnTo>
                    <a:pt x="43" y="11"/>
                  </a:lnTo>
                  <a:lnTo>
                    <a:pt x="45" y="13"/>
                  </a:lnTo>
                  <a:lnTo>
                    <a:pt x="47" y="14"/>
                  </a:lnTo>
                  <a:lnTo>
                    <a:pt x="47" y="15"/>
                  </a:lnTo>
                  <a:close/>
                </a:path>
              </a:pathLst>
            </a:custGeom>
            <a:solidFill>
              <a:srgbClr val="FFFFFF"/>
            </a:solidFill>
            <a:ln w="0">
              <a:solidFill>
                <a:srgbClr val="A6A6A6"/>
              </a:solidFill>
              <a:prstDash val="solid"/>
              <a:round/>
              <a:headEnd/>
              <a:tailEnd/>
            </a:ln>
          </p:spPr>
          <p:txBody>
            <a:bodyPr/>
            <a:lstStyle/>
            <a:p>
              <a:endParaRPr lang="en-US" sz="1632"/>
            </a:p>
          </p:txBody>
        </p:sp>
        <p:sp>
          <p:nvSpPr>
            <p:cNvPr id="67" name="Freeform 52">
              <a:extLst>
                <a:ext uri="{FF2B5EF4-FFF2-40B4-BE49-F238E27FC236}">
                  <a16:creationId xmlns:a16="http://schemas.microsoft.com/office/drawing/2014/main" id="{FD63C5D7-83A6-4BC6-B6FD-9C4DEDB5737E}"/>
                </a:ext>
              </a:extLst>
            </p:cNvPr>
            <p:cNvSpPr>
              <a:spLocks noEditPoints="1"/>
            </p:cNvSpPr>
            <p:nvPr/>
          </p:nvSpPr>
          <p:spPr bwMode="auto">
            <a:xfrm>
              <a:off x="35" y="350"/>
              <a:ext cx="67" cy="90"/>
            </a:xfrm>
            <a:custGeom>
              <a:avLst/>
              <a:gdLst>
                <a:gd name="T0" fmla="*/ 29 w 67"/>
                <a:gd name="T1" fmla="*/ 74 h 90"/>
                <a:gd name="T2" fmla="*/ 30 w 67"/>
                <a:gd name="T3" fmla="*/ 72 h 90"/>
                <a:gd name="T4" fmla="*/ 31 w 67"/>
                <a:gd name="T5" fmla="*/ 70 h 90"/>
                <a:gd name="T6" fmla="*/ 32 w 67"/>
                <a:gd name="T7" fmla="*/ 70 h 90"/>
                <a:gd name="T8" fmla="*/ 32 w 67"/>
                <a:gd name="T9" fmla="*/ 71 h 90"/>
                <a:gd name="T10" fmla="*/ 34 w 67"/>
                <a:gd name="T11" fmla="*/ 68 h 90"/>
                <a:gd name="T12" fmla="*/ 36 w 67"/>
                <a:gd name="T13" fmla="*/ 65 h 90"/>
                <a:gd name="T14" fmla="*/ 35 w 67"/>
                <a:gd name="T15" fmla="*/ 67 h 90"/>
                <a:gd name="T16" fmla="*/ 36 w 67"/>
                <a:gd name="T17" fmla="*/ 66 h 90"/>
                <a:gd name="T18" fmla="*/ 37 w 67"/>
                <a:gd name="T19" fmla="*/ 64 h 90"/>
                <a:gd name="T20" fmla="*/ 37 w 67"/>
                <a:gd name="T21" fmla="*/ 64 h 90"/>
                <a:gd name="T22" fmla="*/ 38 w 67"/>
                <a:gd name="T23" fmla="*/ 62 h 90"/>
                <a:gd name="T24" fmla="*/ 39 w 67"/>
                <a:gd name="T25" fmla="*/ 62 h 90"/>
                <a:gd name="T26" fmla="*/ 39 w 67"/>
                <a:gd name="T27" fmla="*/ 62 h 90"/>
                <a:gd name="T28" fmla="*/ 40 w 67"/>
                <a:gd name="T29" fmla="*/ 59 h 90"/>
                <a:gd name="T30" fmla="*/ 48 w 67"/>
                <a:gd name="T31" fmla="*/ 51 h 90"/>
                <a:gd name="T32" fmla="*/ 48 w 67"/>
                <a:gd name="T33" fmla="*/ 51 h 90"/>
                <a:gd name="T34" fmla="*/ 65 w 67"/>
                <a:gd name="T35" fmla="*/ 32 h 90"/>
                <a:gd name="T36" fmla="*/ 60 w 67"/>
                <a:gd name="T37" fmla="*/ 37 h 90"/>
                <a:gd name="T38" fmla="*/ 54 w 67"/>
                <a:gd name="T39" fmla="*/ 44 h 90"/>
                <a:gd name="T40" fmla="*/ 49 w 67"/>
                <a:gd name="T41" fmla="*/ 49 h 90"/>
                <a:gd name="T42" fmla="*/ 48 w 67"/>
                <a:gd name="T43" fmla="*/ 51 h 90"/>
                <a:gd name="T44" fmla="*/ 45 w 67"/>
                <a:gd name="T45" fmla="*/ 53 h 90"/>
                <a:gd name="T46" fmla="*/ 45 w 67"/>
                <a:gd name="T47" fmla="*/ 54 h 90"/>
                <a:gd name="T48" fmla="*/ 44 w 67"/>
                <a:gd name="T49" fmla="*/ 54 h 90"/>
                <a:gd name="T50" fmla="*/ 42 w 67"/>
                <a:gd name="T51" fmla="*/ 56 h 90"/>
                <a:gd name="T52" fmla="*/ 40 w 67"/>
                <a:gd name="T53" fmla="*/ 58 h 90"/>
                <a:gd name="T54" fmla="*/ 38 w 67"/>
                <a:gd name="T55" fmla="*/ 61 h 90"/>
                <a:gd name="T56" fmla="*/ 37 w 67"/>
                <a:gd name="T57" fmla="*/ 63 h 90"/>
                <a:gd name="T58" fmla="*/ 35 w 67"/>
                <a:gd name="T59" fmla="*/ 65 h 90"/>
                <a:gd name="T60" fmla="*/ 32 w 67"/>
                <a:gd name="T61" fmla="*/ 65 h 90"/>
                <a:gd name="T62" fmla="*/ 33 w 67"/>
                <a:gd name="T63" fmla="*/ 62 h 90"/>
                <a:gd name="T64" fmla="*/ 31 w 67"/>
                <a:gd name="T65" fmla="*/ 64 h 90"/>
                <a:gd name="T66" fmla="*/ 30 w 67"/>
                <a:gd name="T67" fmla="*/ 62 h 90"/>
                <a:gd name="T68" fmla="*/ 31 w 67"/>
                <a:gd name="T69" fmla="*/ 64 h 90"/>
                <a:gd name="T70" fmla="*/ 32 w 67"/>
                <a:gd name="T71" fmla="*/ 65 h 90"/>
                <a:gd name="T72" fmla="*/ 33 w 67"/>
                <a:gd name="T73" fmla="*/ 66 h 90"/>
                <a:gd name="T74" fmla="*/ 32 w 67"/>
                <a:gd name="T75" fmla="*/ 68 h 90"/>
                <a:gd name="T76" fmla="*/ 30 w 67"/>
                <a:gd name="T77" fmla="*/ 70 h 90"/>
                <a:gd name="T78" fmla="*/ 30 w 67"/>
                <a:gd name="T79" fmla="*/ 68 h 90"/>
                <a:gd name="T80" fmla="*/ 28 w 67"/>
                <a:gd name="T81" fmla="*/ 66 h 90"/>
                <a:gd name="T82" fmla="*/ 30 w 67"/>
                <a:gd name="T83" fmla="*/ 67 h 90"/>
                <a:gd name="T84" fmla="*/ 30 w 67"/>
                <a:gd name="T85" fmla="*/ 70 h 90"/>
                <a:gd name="T86" fmla="*/ 29 w 67"/>
                <a:gd name="T87" fmla="*/ 73 h 90"/>
                <a:gd name="T88" fmla="*/ 27 w 67"/>
                <a:gd name="T89" fmla="*/ 75 h 90"/>
                <a:gd name="T90" fmla="*/ 28 w 67"/>
                <a:gd name="T91" fmla="*/ 76 h 90"/>
                <a:gd name="T92" fmla="*/ 27 w 67"/>
                <a:gd name="T93" fmla="*/ 76 h 90"/>
                <a:gd name="T94" fmla="*/ 25 w 67"/>
                <a:gd name="T95" fmla="*/ 75 h 90"/>
                <a:gd name="T96" fmla="*/ 23 w 67"/>
                <a:gd name="T97" fmla="*/ 75 h 90"/>
                <a:gd name="T98" fmla="*/ 22 w 67"/>
                <a:gd name="T99" fmla="*/ 76 h 90"/>
                <a:gd name="T100" fmla="*/ 25 w 67"/>
                <a:gd name="T101" fmla="*/ 75 h 90"/>
                <a:gd name="T102" fmla="*/ 26 w 67"/>
                <a:gd name="T103" fmla="*/ 78 h 90"/>
                <a:gd name="T104" fmla="*/ 23 w 67"/>
                <a:gd name="T105" fmla="*/ 82 h 90"/>
                <a:gd name="T106" fmla="*/ 19 w 67"/>
                <a:gd name="T107" fmla="*/ 88 h 90"/>
                <a:gd name="T108" fmla="*/ 18 w 67"/>
                <a:gd name="T109" fmla="*/ 90 h 90"/>
                <a:gd name="T110" fmla="*/ 0 w 67"/>
                <a:gd name="T111" fmla="*/ 46 h 90"/>
                <a:gd name="T112" fmla="*/ 49 w 67"/>
                <a:gd name="T11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 h="90">
                  <a:moveTo>
                    <a:pt x="28" y="75"/>
                  </a:moveTo>
                  <a:lnTo>
                    <a:pt x="28" y="75"/>
                  </a:lnTo>
                  <a:lnTo>
                    <a:pt x="28" y="75"/>
                  </a:lnTo>
                  <a:lnTo>
                    <a:pt x="29" y="74"/>
                  </a:lnTo>
                  <a:lnTo>
                    <a:pt x="29" y="74"/>
                  </a:lnTo>
                  <a:lnTo>
                    <a:pt x="29" y="74"/>
                  </a:lnTo>
                  <a:lnTo>
                    <a:pt x="29" y="74"/>
                  </a:lnTo>
                  <a:lnTo>
                    <a:pt x="29" y="74"/>
                  </a:lnTo>
                  <a:lnTo>
                    <a:pt x="29" y="75"/>
                  </a:lnTo>
                  <a:lnTo>
                    <a:pt x="28" y="75"/>
                  </a:lnTo>
                  <a:close/>
                  <a:moveTo>
                    <a:pt x="30" y="73"/>
                  </a:moveTo>
                  <a:lnTo>
                    <a:pt x="30" y="73"/>
                  </a:lnTo>
                  <a:lnTo>
                    <a:pt x="30" y="73"/>
                  </a:lnTo>
                  <a:lnTo>
                    <a:pt x="30" y="73"/>
                  </a:lnTo>
                  <a:lnTo>
                    <a:pt x="30" y="72"/>
                  </a:lnTo>
                  <a:lnTo>
                    <a:pt x="30" y="72"/>
                  </a:lnTo>
                  <a:lnTo>
                    <a:pt x="30" y="72"/>
                  </a:lnTo>
                  <a:lnTo>
                    <a:pt x="30" y="72"/>
                  </a:lnTo>
                  <a:lnTo>
                    <a:pt x="30" y="73"/>
                  </a:lnTo>
                  <a:close/>
                  <a:moveTo>
                    <a:pt x="32" y="71"/>
                  </a:moveTo>
                  <a:lnTo>
                    <a:pt x="31" y="71"/>
                  </a:lnTo>
                  <a:lnTo>
                    <a:pt x="31" y="71"/>
                  </a:lnTo>
                  <a:lnTo>
                    <a:pt x="31" y="71"/>
                  </a:lnTo>
                  <a:lnTo>
                    <a:pt x="31" y="70"/>
                  </a:lnTo>
                  <a:lnTo>
                    <a:pt x="31" y="70"/>
                  </a:lnTo>
                  <a:lnTo>
                    <a:pt x="32" y="70"/>
                  </a:lnTo>
                  <a:lnTo>
                    <a:pt x="32" y="70"/>
                  </a:lnTo>
                  <a:lnTo>
                    <a:pt x="32" y="70"/>
                  </a:lnTo>
                  <a:lnTo>
                    <a:pt x="32" y="70"/>
                  </a:lnTo>
                  <a:lnTo>
                    <a:pt x="32" y="70"/>
                  </a:lnTo>
                  <a:lnTo>
                    <a:pt x="32" y="70"/>
                  </a:lnTo>
                  <a:lnTo>
                    <a:pt x="32" y="70"/>
                  </a:lnTo>
                  <a:lnTo>
                    <a:pt x="32" y="70"/>
                  </a:lnTo>
                  <a:lnTo>
                    <a:pt x="32" y="70"/>
                  </a:lnTo>
                  <a:lnTo>
                    <a:pt x="32" y="70"/>
                  </a:lnTo>
                  <a:lnTo>
                    <a:pt x="32" y="70"/>
                  </a:lnTo>
                  <a:lnTo>
                    <a:pt x="32" y="70"/>
                  </a:lnTo>
                  <a:lnTo>
                    <a:pt x="32" y="70"/>
                  </a:lnTo>
                  <a:lnTo>
                    <a:pt x="32" y="70"/>
                  </a:lnTo>
                  <a:lnTo>
                    <a:pt x="32" y="71"/>
                  </a:lnTo>
                  <a:lnTo>
                    <a:pt x="32" y="71"/>
                  </a:lnTo>
                  <a:close/>
                  <a:moveTo>
                    <a:pt x="34" y="68"/>
                  </a:moveTo>
                  <a:lnTo>
                    <a:pt x="34" y="69"/>
                  </a:lnTo>
                  <a:lnTo>
                    <a:pt x="34" y="68"/>
                  </a:lnTo>
                  <a:lnTo>
                    <a:pt x="34" y="68"/>
                  </a:lnTo>
                  <a:lnTo>
                    <a:pt x="34" y="68"/>
                  </a:lnTo>
                  <a:lnTo>
                    <a:pt x="34" y="68"/>
                  </a:lnTo>
                  <a:lnTo>
                    <a:pt x="34" y="68"/>
                  </a:lnTo>
                  <a:lnTo>
                    <a:pt x="34" y="68"/>
                  </a:lnTo>
                  <a:close/>
                  <a:moveTo>
                    <a:pt x="34" y="68"/>
                  </a:moveTo>
                  <a:lnTo>
                    <a:pt x="34" y="67"/>
                  </a:lnTo>
                  <a:lnTo>
                    <a:pt x="34" y="67"/>
                  </a:lnTo>
                  <a:lnTo>
                    <a:pt x="34" y="67"/>
                  </a:lnTo>
                  <a:lnTo>
                    <a:pt x="34" y="68"/>
                  </a:lnTo>
                  <a:close/>
                  <a:moveTo>
                    <a:pt x="36" y="65"/>
                  </a:moveTo>
                  <a:lnTo>
                    <a:pt x="36" y="65"/>
                  </a:lnTo>
                  <a:lnTo>
                    <a:pt x="36" y="65"/>
                  </a:lnTo>
                  <a:lnTo>
                    <a:pt x="36" y="66"/>
                  </a:lnTo>
                  <a:lnTo>
                    <a:pt x="36" y="66"/>
                  </a:lnTo>
                  <a:lnTo>
                    <a:pt x="35" y="66"/>
                  </a:lnTo>
                  <a:lnTo>
                    <a:pt x="35" y="66"/>
                  </a:lnTo>
                  <a:lnTo>
                    <a:pt x="35" y="66"/>
                  </a:lnTo>
                  <a:lnTo>
                    <a:pt x="35" y="67"/>
                  </a:lnTo>
                  <a:lnTo>
                    <a:pt x="35" y="67"/>
                  </a:lnTo>
                  <a:lnTo>
                    <a:pt x="35" y="67"/>
                  </a:lnTo>
                  <a:lnTo>
                    <a:pt x="35" y="67"/>
                  </a:lnTo>
                  <a:lnTo>
                    <a:pt x="35" y="66"/>
                  </a:lnTo>
                  <a:lnTo>
                    <a:pt x="35" y="66"/>
                  </a:lnTo>
                  <a:lnTo>
                    <a:pt x="35" y="66"/>
                  </a:lnTo>
                  <a:lnTo>
                    <a:pt x="35" y="66"/>
                  </a:lnTo>
                  <a:lnTo>
                    <a:pt x="35" y="66"/>
                  </a:lnTo>
                  <a:lnTo>
                    <a:pt x="36" y="66"/>
                  </a:lnTo>
                  <a:lnTo>
                    <a:pt x="36" y="65"/>
                  </a:lnTo>
                  <a:lnTo>
                    <a:pt x="36" y="65"/>
                  </a:lnTo>
                  <a:lnTo>
                    <a:pt x="36" y="65"/>
                  </a:lnTo>
                  <a:lnTo>
                    <a:pt x="36" y="65"/>
                  </a:lnTo>
                  <a:lnTo>
                    <a:pt x="36" y="65"/>
                  </a:lnTo>
                  <a:lnTo>
                    <a:pt x="36" y="65"/>
                  </a:lnTo>
                  <a:lnTo>
                    <a:pt x="37" y="64"/>
                  </a:lnTo>
                  <a:lnTo>
                    <a:pt x="37" y="64"/>
                  </a:lnTo>
                  <a:lnTo>
                    <a:pt x="37" y="64"/>
                  </a:lnTo>
                  <a:lnTo>
                    <a:pt x="37" y="64"/>
                  </a:lnTo>
                  <a:lnTo>
                    <a:pt x="37" y="64"/>
                  </a:lnTo>
                  <a:lnTo>
                    <a:pt x="37" y="65"/>
                  </a:lnTo>
                  <a:lnTo>
                    <a:pt x="36" y="65"/>
                  </a:lnTo>
                  <a:close/>
                  <a:moveTo>
                    <a:pt x="38" y="64"/>
                  </a:moveTo>
                  <a:lnTo>
                    <a:pt x="38" y="64"/>
                  </a:lnTo>
                  <a:lnTo>
                    <a:pt x="37" y="64"/>
                  </a:lnTo>
                  <a:lnTo>
                    <a:pt x="37" y="64"/>
                  </a:lnTo>
                  <a:lnTo>
                    <a:pt x="38" y="63"/>
                  </a:lnTo>
                  <a:lnTo>
                    <a:pt x="38" y="63"/>
                  </a:lnTo>
                  <a:lnTo>
                    <a:pt x="38" y="64"/>
                  </a:lnTo>
                  <a:close/>
                  <a:moveTo>
                    <a:pt x="38" y="63"/>
                  </a:moveTo>
                  <a:lnTo>
                    <a:pt x="38" y="63"/>
                  </a:lnTo>
                  <a:lnTo>
                    <a:pt x="38" y="63"/>
                  </a:lnTo>
                  <a:lnTo>
                    <a:pt x="38" y="62"/>
                  </a:lnTo>
                  <a:lnTo>
                    <a:pt x="38" y="62"/>
                  </a:lnTo>
                  <a:lnTo>
                    <a:pt x="38" y="62"/>
                  </a:lnTo>
                  <a:lnTo>
                    <a:pt x="38" y="63"/>
                  </a:lnTo>
                  <a:close/>
                  <a:moveTo>
                    <a:pt x="39" y="62"/>
                  </a:moveTo>
                  <a:lnTo>
                    <a:pt x="39" y="62"/>
                  </a:lnTo>
                  <a:lnTo>
                    <a:pt x="39" y="62"/>
                  </a:lnTo>
                  <a:lnTo>
                    <a:pt x="39" y="62"/>
                  </a:lnTo>
                  <a:lnTo>
                    <a:pt x="39" y="62"/>
                  </a:lnTo>
                  <a:lnTo>
                    <a:pt x="39" y="62"/>
                  </a:lnTo>
                  <a:lnTo>
                    <a:pt x="39" y="61"/>
                  </a:lnTo>
                  <a:lnTo>
                    <a:pt x="40" y="61"/>
                  </a:lnTo>
                  <a:lnTo>
                    <a:pt x="40" y="61"/>
                  </a:lnTo>
                  <a:lnTo>
                    <a:pt x="40" y="62"/>
                  </a:lnTo>
                  <a:lnTo>
                    <a:pt x="39" y="62"/>
                  </a:lnTo>
                  <a:lnTo>
                    <a:pt x="39" y="62"/>
                  </a:lnTo>
                  <a:lnTo>
                    <a:pt x="39" y="62"/>
                  </a:lnTo>
                  <a:close/>
                  <a:moveTo>
                    <a:pt x="41" y="59"/>
                  </a:moveTo>
                  <a:lnTo>
                    <a:pt x="41" y="60"/>
                  </a:lnTo>
                  <a:lnTo>
                    <a:pt x="40" y="60"/>
                  </a:lnTo>
                  <a:lnTo>
                    <a:pt x="40" y="60"/>
                  </a:lnTo>
                  <a:lnTo>
                    <a:pt x="40" y="59"/>
                  </a:lnTo>
                  <a:lnTo>
                    <a:pt x="40" y="59"/>
                  </a:lnTo>
                  <a:lnTo>
                    <a:pt x="40" y="59"/>
                  </a:lnTo>
                  <a:lnTo>
                    <a:pt x="40" y="59"/>
                  </a:lnTo>
                  <a:lnTo>
                    <a:pt x="40" y="59"/>
                  </a:lnTo>
                  <a:lnTo>
                    <a:pt x="41" y="59"/>
                  </a:lnTo>
                  <a:lnTo>
                    <a:pt x="41" y="59"/>
                  </a:lnTo>
                  <a:lnTo>
                    <a:pt x="41" y="59"/>
                  </a:lnTo>
                  <a:lnTo>
                    <a:pt x="41" y="59"/>
                  </a:lnTo>
                  <a:lnTo>
                    <a:pt x="41" y="59"/>
                  </a:lnTo>
                  <a:lnTo>
                    <a:pt x="41" y="59"/>
                  </a:lnTo>
                  <a:close/>
                  <a:moveTo>
                    <a:pt x="48" y="51"/>
                  </a:moveTo>
                  <a:lnTo>
                    <a:pt x="47" y="52"/>
                  </a:lnTo>
                  <a:lnTo>
                    <a:pt x="47" y="52"/>
                  </a:lnTo>
                  <a:lnTo>
                    <a:pt x="47" y="52"/>
                  </a:lnTo>
                  <a:lnTo>
                    <a:pt x="47" y="51"/>
                  </a:lnTo>
                  <a:lnTo>
                    <a:pt x="47" y="51"/>
                  </a:lnTo>
                  <a:lnTo>
                    <a:pt x="47" y="51"/>
                  </a:lnTo>
                  <a:lnTo>
                    <a:pt x="48" y="51"/>
                  </a:lnTo>
                  <a:lnTo>
                    <a:pt x="48" y="51"/>
                  </a:lnTo>
                  <a:lnTo>
                    <a:pt x="48" y="51"/>
                  </a:lnTo>
                  <a:close/>
                  <a:moveTo>
                    <a:pt x="53" y="30"/>
                  </a:moveTo>
                  <a:lnTo>
                    <a:pt x="53" y="30"/>
                  </a:lnTo>
                  <a:lnTo>
                    <a:pt x="67" y="30"/>
                  </a:lnTo>
                  <a:lnTo>
                    <a:pt x="67" y="30"/>
                  </a:lnTo>
                  <a:lnTo>
                    <a:pt x="66" y="31"/>
                  </a:lnTo>
                  <a:lnTo>
                    <a:pt x="65" y="31"/>
                  </a:lnTo>
                  <a:lnTo>
                    <a:pt x="65" y="32"/>
                  </a:lnTo>
                  <a:lnTo>
                    <a:pt x="64" y="33"/>
                  </a:lnTo>
                  <a:lnTo>
                    <a:pt x="64" y="33"/>
                  </a:lnTo>
                  <a:lnTo>
                    <a:pt x="63" y="33"/>
                  </a:lnTo>
                  <a:lnTo>
                    <a:pt x="63" y="34"/>
                  </a:lnTo>
                  <a:lnTo>
                    <a:pt x="62" y="35"/>
                  </a:lnTo>
                  <a:lnTo>
                    <a:pt x="61" y="36"/>
                  </a:lnTo>
                  <a:lnTo>
                    <a:pt x="60" y="37"/>
                  </a:lnTo>
                  <a:lnTo>
                    <a:pt x="60" y="37"/>
                  </a:lnTo>
                  <a:lnTo>
                    <a:pt x="58" y="40"/>
                  </a:lnTo>
                  <a:lnTo>
                    <a:pt x="57" y="40"/>
                  </a:lnTo>
                  <a:lnTo>
                    <a:pt x="56" y="41"/>
                  </a:lnTo>
                  <a:lnTo>
                    <a:pt x="56" y="41"/>
                  </a:lnTo>
                  <a:lnTo>
                    <a:pt x="56" y="42"/>
                  </a:lnTo>
                  <a:lnTo>
                    <a:pt x="55" y="43"/>
                  </a:lnTo>
                  <a:lnTo>
                    <a:pt x="54" y="43"/>
                  </a:lnTo>
                  <a:lnTo>
                    <a:pt x="54" y="44"/>
                  </a:lnTo>
                  <a:lnTo>
                    <a:pt x="53" y="45"/>
                  </a:lnTo>
                  <a:lnTo>
                    <a:pt x="52" y="45"/>
                  </a:lnTo>
                  <a:lnTo>
                    <a:pt x="52" y="45"/>
                  </a:lnTo>
                  <a:lnTo>
                    <a:pt x="50" y="47"/>
                  </a:lnTo>
                  <a:lnTo>
                    <a:pt x="50" y="48"/>
                  </a:lnTo>
                  <a:lnTo>
                    <a:pt x="49" y="48"/>
                  </a:lnTo>
                  <a:lnTo>
                    <a:pt x="49" y="48"/>
                  </a:lnTo>
                  <a:lnTo>
                    <a:pt x="49" y="49"/>
                  </a:lnTo>
                  <a:lnTo>
                    <a:pt x="48" y="49"/>
                  </a:lnTo>
                  <a:lnTo>
                    <a:pt x="48" y="50"/>
                  </a:lnTo>
                  <a:lnTo>
                    <a:pt x="48" y="50"/>
                  </a:lnTo>
                  <a:lnTo>
                    <a:pt x="48" y="50"/>
                  </a:lnTo>
                  <a:lnTo>
                    <a:pt x="47" y="50"/>
                  </a:lnTo>
                  <a:lnTo>
                    <a:pt x="47" y="51"/>
                  </a:lnTo>
                  <a:lnTo>
                    <a:pt x="48" y="51"/>
                  </a:lnTo>
                  <a:lnTo>
                    <a:pt x="48" y="51"/>
                  </a:lnTo>
                  <a:lnTo>
                    <a:pt x="47" y="51"/>
                  </a:lnTo>
                  <a:lnTo>
                    <a:pt x="47" y="51"/>
                  </a:lnTo>
                  <a:lnTo>
                    <a:pt x="47" y="51"/>
                  </a:lnTo>
                  <a:lnTo>
                    <a:pt x="47" y="51"/>
                  </a:lnTo>
                  <a:lnTo>
                    <a:pt x="47" y="51"/>
                  </a:lnTo>
                  <a:lnTo>
                    <a:pt x="46" y="51"/>
                  </a:lnTo>
                  <a:lnTo>
                    <a:pt x="46" y="52"/>
                  </a:lnTo>
                  <a:lnTo>
                    <a:pt x="45" y="53"/>
                  </a:lnTo>
                  <a:lnTo>
                    <a:pt x="45" y="53"/>
                  </a:lnTo>
                  <a:lnTo>
                    <a:pt x="45" y="53"/>
                  </a:lnTo>
                  <a:lnTo>
                    <a:pt x="45" y="53"/>
                  </a:lnTo>
                  <a:lnTo>
                    <a:pt x="45" y="53"/>
                  </a:lnTo>
                  <a:lnTo>
                    <a:pt x="45" y="53"/>
                  </a:lnTo>
                  <a:lnTo>
                    <a:pt x="45" y="53"/>
                  </a:lnTo>
                  <a:lnTo>
                    <a:pt x="45" y="54"/>
                  </a:lnTo>
                  <a:lnTo>
                    <a:pt x="45" y="54"/>
                  </a:lnTo>
                  <a:lnTo>
                    <a:pt x="45" y="54"/>
                  </a:lnTo>
                  <a:lnTo>
                    <a:pt x="45" y="54"/>
                  </a:lnTo>
                  <a:lnTo>
                    <a:pt x="45" y="54"/>
                  </a:lnTo>
                  <a:lnTo>
                    <a:pt x="45" y="54"/>
                  </a:lnTo>
                  <a:lnTo>
                    <a:pt x="45" y="53"/>
                  </a:lnTo>
                  <a:lnTo>
                    <a:pt x="45" y="53"/>
                  </a:lnTo>
                  <a:lnTo>
                    <a:pt x="45" y="54"/>
                  </a:lnTo>
                  <a:lnTo>
                    <a:pt x="44" y="54"/>
                  </a:lnTo>
                  <a:lnTo>
                    <a:pt x="44" y="54"/>
                  </a:lnTo>
                  <a:lnTo>
                    <a:pt x="44" y="54"/>
                  </a:lnTo>
                  <a:lnTo>
                    <a:pt x="44" y="54"/>
                  </a:lnTo>
                  <a:lnTo>
                    <a:pt x="43" y="55"/>
                  </a:lnTo>
                  <a:lnTo>
                    <a:pt x="43" y="55"/>
                  </a:lnTo>
                  <a:lnTo>
                    <a:pt x="43" y="55"/>
                  </a:lnTo>
                  <a:lnTo>
                    <a:pt x="43" y="55"/>
                  </a:lnTo>
                  <a:lnTo>
                    <a:pt x="42" y="56"/>
                  </a:lnTo>
                  <a:lnTo>
                    <a:pt x="42" y="57"/>
                  </a:lnTo>
                  <a:lnTo>
                    <a:pt x="41" y="57"/>
                  </a:lnTo>
                  <a:lnTo>
                    <a:pt x="41" y="57"/>
                  </a:lnTo>
                  <a:lnTo>
                    <a:pt x="41" y="57"/>
                  </a:lnTo>
                  <a:lnTo>
                    <a:pt x="41" y="57"/>
                  </a:lnTo>
                  <a:lnTo>
                    <a:pt x="41" y="58"/>
                  </a:lnTo>
                  <a:lnTo>
                    <a:pt x="40" y="58"/>
                  </a:lnTo>
                  <a:lnTo>
                    <a:pt x="40" y="58"/>
                  </a:lnTo>
                  <a:lnTo>
                    <a:pt x="40" y="59"/>
                  </a:lnTo>
                  <a:lnTo>
                    <a:pt x="40" y="59"/>
                  </a:lnTo>
                  <a:lnTo>
                    <a:pt x="39" y="60"/>
                  </a:lnTo>
                  <a:lnTo>
                    <a:pt x="39" y="60"/>
                  </a:lnTo>
                  <a:lnTo>
                    <a:pt x="39" y="61"/>
                  </a:lnTo>
                  <a:lnTo>
                    <a:pt x="38" y="61"/>
                  </a:lnTo>
                  <a:lnTo>
                    <a:pt x="38" y="61"/>
                  </a:lnTo>
                  <a:lnTo>
                    <a:pt x="38" y="61"/>
                  </a:lnTo>
                  <a:lnTo>
                    <a:pt x="38" y="61"/>
                  </a:lnTo>
                  <a:lnTo>
                    <a:pt x="38" y="62"/>
                  </a:lnTo>
                  <a:lnTo>
                    <a:pt x="38" y="62"/>
                  </a:lnTo>
                  <a:lnTo>
                    <a:pt x="38" y="62"/>
                  </a:lnTo>
                  <a:lnTo>
                    <a:pt x="38" y="62"/>
                  </a:lnTo>
                  <a:lnTo>
                    <a:pt x="37" y="62"/>
                  </a:lnTo>
                  <a:lnTo>
                    <a:pt x="37" y="62"/>
                  </a:lnTo>
                  <a:lnTo>
                    <a:pt x="37" y="63"/>
                  </a:lnTo>
                  <a:lnTo>
                    <a:pt x="37" y="63"/>
                  </a:lnTo>
                  <a:lnTo>
                    <a:pt x="37" y="63"/>
                  </a:lnTo>
                  <a:lnTo>
                    <a:pt x="36" y="64"/>
                  </a:lnTo>
                  <a:lnTo>
                    <a:pt x="36" y="64"/>
                  </a:lnTo>
                  <a:lnTo>
                    <a:pt x="36" y="64"/>
                  </a:lnTo>
                  <a:lnTo>
                    <a:pt x="35" y="65"/>
                  </a:lnTo>
                  <a:lnTo>
                    <a:pt x="35" y="65"/>
                  </a:lnTo>
                  <a:lnTo>
                    <a:pt x="35" y="65"/>
                  </a:lnTo>
                  <a:lnTo>
                    <a:pt x="35" y="65"/>
                  </a:lnTo>
                  <a:lnTo>
                    <a:pt x="34" y="65"/>
                  </a:lnTo>
                  <a:lnTo>
                    <a:pt x="34" y="65"/>
                  </a:lnTo>
                  <a:lnTo>
                    <a:pt x="34" y="65"/>
                  </a:lnTo>
                  <a:lnTo>
                    <a:pt x="33" y="65"/>
                  </a:lnTo>
                  <a:lnTo>
                    <a:pt x="33" y="65"/>
                  </a:lnTo>
                  <a:lnTo>
                    <a:pt x="32" y="65"/>
                  </a:lnTo>
                  <a:lnTo>
                    <a:pt x="32" y="65"/>
                  </a:lnTo>
                  <a:lnTo>
                    <a:pt x="32" y="65"/>
                  </a:lnTo>
                  <a:lnTo>
                    <a:pt x="32" y="64"/>
                  </a:lnTo>
                  <a:lnTo>
                    <a:pt x="32" y="64"/>
                  </a:lnTo>
                  <a:lnTo>
                    <a:pt x="33" y="64"/>
                  </a:lnTo>
                  <a:lnTo>
                    <a:pt x="33" y="63"/>
                  </a:lnTo>
                  <a:lnTo>
                    <a:pt x="33" y="63"/>
                  </a:lnTo>
                  <a:lnTo>
                    <a:pt x="33" y="62"/>
                  </a:lnTo>
                  <a:lnTo>
                    <a:pt x="33" y="62"/>
                  </a:lnTo>
                  <a:lnTo>
                    <a:pt x="33" y="63"/>
                  </a:lnTo>
                  <a:lnTo>
                    <a:pt x="33" y="63"/>
                  </a:lnTo>
                  <a:lnTo>
                    <a:pt x="32" y="64"/>
                  </a:lnTo>
                  <a:lnTo>
                    <a:pt x="32" y="64"/>
                  </a:lnTo>
                  <a:lnTo>
                    <a:pt x="32" y="64"/>
                  </a:lnTo>
                  <a:lnTo>
                    <a:pt x="32" y="64"/>
                  </a:lnTo>
                  <a:lnTo>
                    <a:pt x="31" y="64"/>
                  </a:lnTo>
                  <a:lnTo>
                    <a:pt x="31" y="64"/>
                  </a:lnTo>
                  <a:lnTo>
                    <a:pt x="31" y="64"/>
                  </a:lnTo>
                  <a:lnTo>
                    <a:pt x="31" y="64"/>
                  </a:lnTo>
                  <a:lnTo>
                    <a:pt x="30" y="64"/>
                  </a:lnTo>
                  <a:lnTo>
                    <a:pt x="30" y="64"/>
                  </a:lnTo>
                  <a:lnTo>
                    <a:pt x="31" y="62"/>
                  </a:lnTo>
                  <a:lnTo>
                    <a:pt x="31" y="62"/>
                  </a:lnTo>
                  <a:lnTo>
                    <a:pt x="31" y="62"/>
                  </a:lnTo>
                  <a:lnTo>
                    <a:pt x="30" y="62"/>
                  </a:lnTo>
                  <a:lnTo>
                    <a:pt x="30" y="62"/>
                  </a:lnTo>
                  <a:lnTo>
                    <a:pt x="30" y="62"/>
                  </a:lnTo>
                  <a:lnTo>
                    <a:pt x="30" y="63"/>
                  </a:lnTo>
                  <a:lnTo>
                    <a:pt x="30" y="64"/>
                  </a:lnTo>
                  <a:lnTo>
                    <a:pt x="30" y="64"/>
                  </a:lnTo>
                  <a:lnTo>
                    <a:pt x="30" y="64"/>
                  </a:lnTo>
                  <a:lnTo>
                    <a:pt x="30" y="64"/>
                  </a:lnTo>
                  <a:lnTo>
                    <a:pt x="31" y="64"/>
                  </a:lnTo>
                  <a:lnTo>
                    <a:pt x="31" y="64"/>
                  </a:lnTo>
                  <a:lnTo>
                    <a:pt x="31" y="64"/>
                  </a:lnTo>
                  <a:lnTo>
                    <a:pt x="32" y="64"/>
                  </a:lnTo>
                  <a:lnTo>
                    <a:pt x="32" y="64"/>
                  </a:lnTo>
                  <a:lnTo>
                    <a:pt x="32" y="64"/>
                  </a:lnTo>
                  <a:lnTo>
                    <a:pt x="32" y="65"/>
                  </a:lnTo>
                  <a:lnTo>
                    <a:pt x="32" y="65"/>
                  </a:lnTo>
                  <a:lnTo>
                    <a:pt x="32" y="65"/>
                  </a:lnTo>
                  <a:lnTo>
                    <a:pt x="32" y="65"/>
                  </a:lnTo>
                  <a:lnTo>
                    <a:pt x="32" y="66"/>
                  </a:lnTo>
                  <a:lnTo>
                    <a:pt x="33" y="66"/>
                  </a:lnTo>
                  <a:lnTo>
                    <a:pt x="33" y="65"/>
                  </a:lnTo>
                  <a:lnTo>
                    <a:pt x="33" y="65"/>
                  </a:lnTo>
                  <a:lnTo>
                    <a:pt x="33" y="65"/>
                  </a:lnTo>
                  <a:lnTo>
                    <a:pt x="33" y="66"/>
                  </a:lnTo>
                  <a:lnTo>
                    <a:pt x="33" y="66"/>
                  </a:lnTo>
                  <a:lnTo>
                    <a:pt x="33" y="66"/>
                  </a:lnTo>
                  <a:lnTo>
                    <a:pt x="33" y="67"/>
                  </a:lnTo>
                  <a:lnTo>
                    <a:pt x="33" y="67"/>
                  </a:lnTo>
                  <a:lnTo>
                    <a:pt x="33" y="67"/>
                  </a:lnTo>
                  <a:lnTo>
                    <a:pt x="32" y="67"/>
                  </a:lnTo>
                  <a:lnTo>
                    <a:pt x="32" y="67"/>
                  </a:lnTo>
                  <a:lnTo>
                    <a:pt x="32" y="68"/>
                  </a:lnTo>
                  <a:lnTo>
                    <a:pt x="32" y="68"/>
                  </a:lnTo>
                  <a:lnTo>
                    <a:pt x="32" y="69"/>
                  </a:lnTo>
                  <a:lnTo>
                    <a:pt x="31" y="69"/>
                  </a:lnTo>
                  <a:lnTo>
                    <a:pt x="31" y="69"/>
                  </a:lnTo>
                  <a:lnTo>
                    <a:pt x="31" y="70"/>
                  </a:lnTo>
                  <a:lnTo>
                    <a:pt x="30" y="70"/>
                  </a:lnTo>
                  <a:lnTo>
                    <a:pt x="30" y="70"/>
                  </a:lnTo>
                  <a:lnTo>
                    <a:pt x="30" y="70"/>
                  </a:lnTo>
                  <a:lnTo>
                    <a:pt x="30" y="70"/>
                  </a:lnTo>
                  <a:lnTo>
                    <a:pt x="30" y="70"/>
                  </a:lnTo>
                  <a:lnTo>
                    <a:pt x="30" y="70"/>
                  </a:lnTo>
                  <a:lnTo>
                    <a:pt x="30" y="70"/>
                  </a:lnTo>
                  <a:lnTo>
                    <a:pt x="30" y="69"/>
                  </a:lnTo>
                  <a:lnTo>
                    <a:pt x="30" y="69"/>
                  </a:lnTo>
                  <a:lnTo>
                    <a:pt x="30" y="69"/>
                  </a:lnTo>
                  <a:lnTo>
                    <a:pt x="30" y="69"/>
                  </a:lnTo>
                  <a:lnTo>
                    <a:pt x="30" y="68"/>
                  </a:lnTo>
                  <a:lnTo>
                    <a:pt x="30" y="67"/>
                  </a:lnTo>
                  <a:lnTo>
                    <a:pt x="30" y="67"/>
                  </a:lnTo>
                  <a:lnTo>
                    <a:pt x="29" y="66"/>
                  </a:lnTo>
                  <a:lnTo>
                    <a:pt x="29" y="66"/>
                  </a:lnTo>
                  <a:lnTo>
                    <a:pt x="28" y="66"/>
                  </a:lnTo>
                  <a:lnTo>
                    <a:pt x="28" y="66"/>
                  </a:lnTo>
                  <a:lnTo>
                    <a:pt x="28" y="66"/>
                  </a:lnTo>
                  <a:lnTo>
                    <a:pt x="28" y="66"/>
                  </a:lnTo>
                  <a:lnTo>
                    <a:pt x="28" y="67"/>
                  </a:lnTo>
                  <a:lnTo>
                    <a:pt x="28" y="67"/>
                  </a:lnTo>
                  <a:lnTo>
                    <a:pt x="28" y="67"/>
                  </a:lnTo>
                  <a:lnTo>
                    <a:pt x="29" y="66"/>
                  </a:lnTo>
                  <a:lnTo>
                    <a:pt x="29" y="66"/>
                  </a:lnTo>
                  <a:lnTo>
                    <a:pt x="29" y="67"/>
                  </a:lnTo>
                  <a:lnTo>
                    <a:pt x="29" y="67"/>
                  </a:lnTo>
                  <a:lnTo>
                    <a:pt x="30" y="67"/>
                  </a:lnTo>
                  <a:lnTo>
                    <a:pt x="30" y="67"/>
                  </a:lnTo>
                  <a:lnTo>
                    <a:pt x="30" y="68"/>
                  </a:lnTo>
                  <a:lnTo>
                    <a:pt x="30" y="68"/>
                  </a:lnTo>
                  <a:lnTo>
                    <a:pt x="29" y="69"/>
                  </a:lnTo>
                  <a:lnTo>
                    <a:pt x="30" y="69"/>
                  </a:lnTo>
                  <a:lnTo>
                    <a:pt x="30" y="70"/>
                  </a:lnTo>
                  <a:lnTo>
                    <a:pt x="30" y="70"/>
                  </a:lnTo>
                  <a:lnTo>
                    <a:pt x="30" y="70"/>
                  </a:lnTo>
                  <a:lnTo>
                    <a:pt x="30" y="70"/>
                  </a:lnTo>
                  <a:lnTo>
                    <a:pt x="30" y="71"/>
                  </a:lnTo>
                  <a:lnTo>
                    <a:pt x="30" y="71"/>
                  </a:lnTo>
                  <a:lnTo>
                    <a:pt x="30" y="71"/>
                  </a:lnTo>
                  <a:lnTo>
                    <a:pt x="30" y="72"/>
                  </a:lnTo>
                  <a:lnTo>
                    <a:pt x="29" y="72"/>
                  </a:lnTo>
                  <a:lnTo>
                    <a:pt x="29" y="72"/>
                  </a:lnTo>
                  <a:lnTo>
                    <a:pt x="29" y="73"/>
                  </a:lnTo>
                  <a:lnTo>
                    <a:pt x="29" y="73"/>
                  </a:lnTo>
                  <a:lnTo>
                    <a:pt x="29" y="74"/>
                  </a:lnTo>
                  <a:lnTo>
                    <a:pt x="28" y="74"/>
                  </a:lnTo>
                  <a:lnTo>
                    <a:pt x="28" y="74"/>
                  </a:lnTo>
                  <a:lnTo>
                    <a:pt x="28" y="74"/>
                  </a:lnTo>
                  <a:lnTo>
                    <a:pt x="28" y="75"/>
                  </a:lnTo>
                  <a:lnTo>
                    <a:pt x="28" y="75"/>
                  </a:lnTo>
                  <a:lnTo>
                    <a:pt x="27" y="75"/>
                  </a:lnTo>
                  <a:lnTo>
                    <a:pt x="27" y="76"/>
                  </a:lnTo>
                  <a:lnTo>
                    <a:pt x="27" y="76"/>
                  </a:lnTo>
                  <a:lnTo>
                    <a:pt x="27" y="76"/>
                  </a:lnTo>
                  <a:lnTo>
                    <a:pt x="27" y="76"/>
                  </a:lnTo>
                  <a:lnTo>
                    <a:pt x="27" y="76"/>
                  </a:lnTo>
                  <a:lnTo>
                    <a:pt x="28" y="76"/>
                  </a:lnTo>
                  <a:lnTo>
                    <a:pt x="28" y="76"/>
                  </a:lnTo>
                  <a:lnTo>
                    <a:pt x="28" y="76"/>
                  </a:lnTo>
                  <a:lnTo>
                    <a:pt x="28" y="76"/>
                  </a:lnTo>
                  <a:lnTo>
                    <a:pt x="28" y="76"/>
                  </a:lnTo>
                  <a:lnTo>
                    <a:pt x="27" y="76"/>
                  </a:lnTo>
                  <a:lnTo>
                    <a:pt x="27" y="76"/>
                  </a:lnTo>
                  <a:lnTo>
                    <a:pt x="27" y="77"/>
                  </a:lnTo>
                  <a:lnTo>
                    <a:pt x="27" y="77"/>
                  </a:lnTo>
                  <a:lnTo>
                    <a:pt x="27" y="76"/>
                  </a:lnTo>
                  <a:lnTo>
                    <a:pt x="27" y="76"/>
                  </a:lnTo>
                  <a:lnTo>
                    <a:pt x="26" y="76"/>
                  </a:lnTo>
                  <a:lnTo>
                    <a:pt x="26" y="76"/>
                  </a:lnTo>
                  <a:lnTo>
                    <a:pt x="26" y="76"/>
                  </a:lnTo>
                  <a:lnTo>
                    <a:pt x="26" y="76"/>
                  </a:lnTo>
                  <a:lnTo>
                    <a:pt x="26" y="75"/>
                  </a:lnTo>
                  <a:lnTo>
                    <a:pt x="26" y="75"/>
                  </a:lnTo>
                  <a:lnTo>
                    <a:pt x="26" y="75"/>
                  </a:lnTo>
                  <a:lnTo>
                    <a:pt x="25" y="75"/>
                  </a:lnTo>
                  <a:lnTo>
                    <a:pt x="25" y="75"/>
                  </a:lnTo>
                  <a:lnTo>
                    <a:pt x="25" y="75"/>
                  </a:lnTo>
                  <a:lnTo>
                    <a:pt x="25" y="74"/>
                  </a:lnTo>
                  <a:lnTo>
                    <a:pt x="25" y="74"/>
                  </a:lnTo>
                  <a:lnTo>
                    <a:pt x="24" y="74"/>
                  </a:lnTo>
                  <a:lnTo>
                    <a:pt x="24" y="74"/>
                  </a:lnTo>
                  <a:lnTo>
                    <a:pt x="23" y="75"/>
                  </a:lnTo>
                  <a:lnTo>
                    <a:pt x="23" y="75"/>
                  </a:lnTo>
                  <a:lnTo>
                    <a:pt x="22" y="75"/>
                  </a:lnTo>
                  <a:lnTo>
                    <a:pt x="22" y="76"/>
                  </a:lnTo>
                  <a:lnTo>
                    <a:pt x="22" y="76"/>
                  </a:lnTo>
                  <a:lnTo>
                    <a:pt x="21" y="77"/>
                  </a:lnTo>
                  <a:lnTo>
                    <a:pt x="21" y="77"/>
                  </a:lnTo>
                  <a:lnTo>
                    <a:pt x="22" y="77"/>
                  </a:lnTo>
                  <a:lnTo>
                    <a:pt x="22" y="77"/>
                  </a:lnTo>
                  <a:lnTo>
                    <a:pt x="22" y="76"/>
                  </a:lnTo>
                  <a:lnTo>
                    <a:pt x="22" y="76"/>
                  </a:lnTo>
                  <a:lnTo>
                    <a:pt x="22" y="76"/>
                  </a:lnTo>
                  <a:lnTo>
                    <a:pt x="23" y="75"/>
                  </a:lnTo>
                  <a:lnTo>
                    <a:pt x="23" y="75"/>
                  </a:lnTo>
                  <a:lnTo>
                    <a:pt x="24" y="75"/>
                  </a:lnTo>
                  <a:lnTo>
                    <a:pt x="24" y="75"/>
                  </a:lnTo>
                  <a:lnTo>
                    <a:pt x="25" y="75"/>
                  </a:lnTo>
                  <a:lnTo>
                    <a:pt x="25" y="75"/>
                  </a:lnTo>
                  <a:lnTo>
                    <a:pt x="25" y="75"/>
                  </a:lnTo>
                  <a:lnTo>
                    <a:pt x="26" y="75"/>
                  </a:lnTo>
                  <a:lnTo>
                    <a:pt x="26" y="75"/>
                  </a:lnTo>
                  <a:lnTo>
                    <a:pt x="26" y="76"/>
                  </a:lnTo>
                  <a:lnTo>
                    <a:pt x="26" y="76"/>
                  </a:lnTo>
                  <a:lnTo>
                    <a:pt x="26" y="77"/>
                  </a:lnTo>
                  <a:lnTo>
                    <a:pt x="26" y="77"/>
                  </a:lnTo>
                  <a:lnTo>
                    <a:pt x="26" y="78"/>
                  </a:lnTo>
                  <a:lnTo>
                    <a:pt x="25" y="78"/>
                  </a:lnTo>
                  <a:lnTo>
                    <a:pt x="25" y="79"/>
                  </a:lnTo>
                  <a:lnTo>
                    <a:pt x="24" y="81"/>
                  </a:lnTo>
                  <a:lnTo>
                    <a:pt x="23" y="81"/>
                  </a:lnTo>
                  <a:lnTo>
                    <a:pt x="23" y="82"/>
                  </a:lnTo>
                  <a:lnTo>
                    <a:pt x="23" y="82"/>
                  </a:lnTo>
                  <a:lnTo>
                    <a:pt x="23" y="82"/>
                  </a:lnTo>
                  <a:lnTo>
                    <a:pt x="23" y="82"/>
                  </a:lnTo>
                  <a:lnTo>
                    <a:pt x="22" y="83"/>
                  </a:lnTo>
                  <a:lnTo>
                    <a:pt x="22" y="84"/>
                  </a:lnTo>
                  <a:lnTo>
                    <a:pt x="22" y="85"/>
                  </a:lnTo>
                  <a:lnTo>
                    <a:pt x="21" y="85"/>
                  </a:lnTo>
                  <a:lnTo>
                    <a:pt x="20" y="86"/>
                  </a:lnTo>
                  <a:lnTo>
                    <a:pt x="20" y="88"/>
                  </a:lnTo>
                  <a:lnTo>
                    <a:pt x="19" y="88"/>
                  </a:lnTo>
                  <a:lnTo>
                    <a:pt x="19" y="88"/>
                  </a:lnTo>
                  <a:lnTo>
                    <a:pt x="19" y="88"/>
                  </a:lnTo>
                  <a:lnTo>
                    <a:pt x="19" y="89"/>
                  </a:lnTo>
                  <a:lnTo>
                    <a:pt x="18" y="89"/>
                  </a:lnTo>
                  <a:lnTo>
                    <a:pt x="18" y="89"/>
                  </a:lnTo>
                  <a:lnTo>
                    <a:pt x="19" y="89"/>
                  </a:lnTo>
                  <a:lnTo>
                    <a:pt x="19" y="89"/>
                  </a:lnTo>
                  <a:lnTo>
                    <a:pt x="19" y="90"/>
                  </a:lnTo>
                  <a:lnTo>
                    <a:pt x="18" y="90"/>
                  </a:lnTo>
                  <a:lnTo>
                    <a:pt x="18" y="89"/>
                  </a:lnTo>
                  <a:lnTo>
                    <a:pt x="18" y="89"/>
                  </a:lnTo>
                  <a:lnTo>
                    <a:pt x="18" y="90"/>
                  </a:lnTo>
                  <a:lnTo>
                    <a:pt x="18" y="90"/>
                  </a:lnTo>
                  <a:lnTo>
                    <a:pt x="18" y="90"/>
                  </a:lnTo>
                  <a:lnTo>
                    <a:pt x="18" y="88"/>
                  </a:lnTo>
                  <a:lnTo>
                    <a:pt x="0" y="65"/>
                  </a:lnTo>
                  <a:lnTo>
                    <a:pt x="0" y="46"/>
                  </a:lnTo>
                  <a:lnTo>
                    <a:pt x="0" y="40"/>
                  </a:lnTo>
                  <a:lnTo>
                    <a:pt x="0" y="2"/>
                  </a:lnTo>
                  <a:lnTo>
                    <a:pt x="13" y="2"/>
                  </a:lnTo>
                  <a:lnTo>
                    <a:pt x="35" y="0"/>
                  </a:lnTo>
                  <a:lnTo>
                    <a:pt x="37" y="0"/>
                  </a:lnTo>
                  <a:lnTo>
                    <a:pt x="40" y="0"/>
                  </a:lnTo>
                  <a:lnTo>
                    <a:pt x="44" y="0"/>
                  </a:lnTo>
                  <a:lnTo>
                    <a:pt x="49" y="17"/>
                  </a:lnTo>
                  <a:lnTo>
                    <a:pt x="50" y="18"/>
                  </a:lnTo>
                  <a:lnTo>
                    <a:pt x="53" y="30"/>
                  </a:lnTo>
                  <a:close/>
                </a:path>
              </a:pathLst>
            </a:custGeom>
            <a:solidFill>
              <a:srgbClr val="FFFFFF"/>
            </a:solidFill>
            <a:ln w="0">
              <a:solidFill>
                <a:srgbClr val="A6A6A6"/>
              </a:solidFill>
              <a:prstDash val="solid"/>
              <a:round/>
              <a:headEnd/>
              <a:tailEnd/>
            </a:ln>
          </p:spPr>
          <p:txBody>
            <a:bodyPr/>
            <a:lstStyle/>
            <a:p>
              <a:endParaRPr lang="en-US" sz="1632"/>
            </a:p>
          </p:txBody>
        </p:sp>
        <p:sp>
          <p:nvSpPr>
            <p:cNvPr id="69" name="Freeform 53">
              <a:extLst>
                <a:ext uri="{FF2B5EF4-FFF2-40B4-BE49-F238E27FC236}">
                  <a16:creationId xmlns:a16="http://schemas.microsoft.com/office/drawing/2014/main" id="{A0A10AD9-86EC-4721-8595-84000F5B2539}"/>
                </a:ext>
              </a:extLst>
            </p:cNvPr>
            <p:cNvSpPr>
              <a:spLocks/>
            </p:cNvSpPr>
            <p:nvPr/>
          </p:nvSpPr>
          <p:spPr bwMode="auto">
            <a:xfrm>
              <a:off x="203" y="156"/>
              <a:ext cx="93" cy="103"/>
            </a:xfrm>
            <a:custGeom>
              <a:avLst/>
              <a:gdLst>
                <a:gd name="T0" fmla="*/ 93 w 93"/>
                <a:gd name="T1" fmla="*/ 10 h 103"/>
                <a:gd name="T2" fmla="*/ 91 w 93"/>
                <a:gd name="T3" fmla="*/ 13 h 103"/>
                <a:gd name="T4" fmla="*/ 89 w 93"/>
                <a:gd name="T5" fmla="*/ 15 h 103"/>
                <a:gd name="T6" fmla="*/ 87 w 93"/>
                <a:gd name="T7" fmla="*/ 19 h 103"/>
                <a:gd name="T8" fmla="*/ 86 w 93"/>
                <a:gd name="T9" fmla="*/ 20 h 103"/>
                <a:gd name="T10" fmla="*/ 85 w 93"/>
                <a:gd name="T11" fmla="*/ 22 h 103"/>
                <a:gd name="T12" fmla="*/ 84 w 93"/>
                <a:gd name="T13" fmla="*/ 24 h 103"/>
                <a:gd name="T14" fmla="*/ 83 w 93"/>
                <a:gd name="T15" fmla="*/ 24 h 103"/>
                <a:gd name="T16" fmla="*/ 83 w 93"/>
                <a:gd name="T17" fmla="*/ 25 h 103"/>
                <a:gd name="T18" fmla="*/ 82 w 93"/>
                <a:gd name="T19" fmla="*/ 27 h 103"/>
                <a:gd name="T20" fmla="*/ 81 w 93"/>
                <a:gd name="T21" fmla="*/ 28 h 103"/>
                <a:gd name="T22" fmla="*/ 81 w 93"/>
                <a:gd name="T23" fmla="*/ 29 h 103"/>
                <a:gd name="T24" fmla="*/ 80 w 93"/>
                <a:gd name="T25" fmla="*/ 30 h 103"/>
                <a:gd name="T26" fmla="*/ 79 w 93"/>
                <a:gd name="T27" fmla="*/ 33 h 103"/>
                <a:gd name="T28" fmla="*/ 79 w 93"/>
                <a:gd name="T29" fmla="*/ 34 h 103"/>
                <a:gd name="T30" fmla="*/ 78 w 93"/>
                <a:gd name="T31" fmla="*/ 36 h 103"/>
                <a:gd name="T32" fmla="*/ 77 w 93"/>
                <a:gd name="T33" fmla="*/ 40 h 103"/>
                <a:gd name="T34" fmla="*/ 76 w 93"/>
                <a:gd name="T35" fmla="*/ 42 h 103"/>
                <a:gd name="T36" fmla="*/ 76 w 93"/>
                <a:gd name="T37" fmla="*/ 43 h 103"/>
                <a:gd name="T38" fmla="*/ 76 w 93"/>
                <a:gd name="T39" fmla="*/ 46 h 103"/>
                <a:gd name="T40" fmla="*/ 75 w 93"/>
                <a:gd name="T41" fmla="*/ 47 h 103"/>
                <a:gd name="T42" fmla="*/ 73 w 93"/>
                <a:gd name="T43" fmla="*/ 52 h 103"/>
                <a:gd name="T44" fmla="*/ 71 w 93"/>
                <a:gd name="T45" fmla="*/ 54 h 103"/>
                <a:gd name="T46" fmla="*/ 71 w 93"/>
                <a:gd name="T47" fmla="*/ 55 h 103"/>
                <a:gd name="T48" fmla="*/ 69 w 93"/>
                <a:gd name="T49" fmla="*/ 57 h 103"/>
                <a:gd name="T50" fmla="*/ 67 w 93"/>
                <a:gd name="T51" fmla="*/ 61 h 103"/>
                <a:gd name="T52" fmla="*/ 64 w 93"/>
                <a:gd name="T53" fmla="*/ 65 h 103"/>
                <a:gd name="T54" fmla="*/ 63 w 93"/>
                <a:gd name="T55" fmla="*/ 67 h 103"/>
                <a:gd name="T56" fmla="*/ 61 w 93"/>
                <a:gd name="T57" fmla="*/ 70 h 103"/>
                <a:gd name="T58" fmla="*/ 60 w 93"/>
                <a:gd name="T59" fmla="*/ 72 h 103"/>
                <a:gd name="T60" fmla="*/ 60 w 93"/>
                <a:gd name="T61" fmla="*/ 72 h 103"/>
                <a:gd name="T62" fmla="*/ 57 w 93"/>
                <a:gd name="T63" fmla="*/ 76 h 103"/>
                <a:gd name="T64" fmla="*/ 55 w 93"/>
                <a:gd name="T65" fmla="*/ 78 h 103"/>
                <a:gd name="T66" fmla="*/ 55 w 93"/>
                <a:gd name="T67" fmla="*/ 79 h 103"/>
                <a:gd name="T68" fmla="*/ 54 w 93"/>
                <a:gd name="T69" fmla="*/ 79 h 103"/>
                <a:gd name="T70" fmla="*/ 53 w 93"/>
                <a:gd name="T71" fmla="*/ 81 h 103"/>
                <a:gd name="T72" fmla="*/ 52 w 93"/>
                <a:gd name="T73" fmla="*/ 82 h 103"/>
                <a:gd name="T74" fmla="*/ 50 w 93"/>
                <a:gd name="T75" fmla="*/ 85 h 103"/>
                <a:gd name="T76" fmla="*/ 49 w 93"/>
                <a:gd name="T77" fmla="*/ 87 h 103"/>
                <a:gd name="T78" fmla="*/ 47 w 93"/>
                <a:gd name="T79" fmla="*/ 90 h 103"/>
                <a:gd name="T80" fmla="*/ 47 w 93"/>
                <a:gd name="T81" fmla="*/ 92 h 103"/>
                <a:gd name="T82" fmla="*/ 45 w 93"/>
                <a:gd name="T83" fmla="*/ 93 h 103"/>
                <a:gd name="T84" fmla="*/ 45 w 93"/>
                <a:gd name="T85" fmla="*/ 94 h 103"/>
                <a:gd name="T86" fmla="*/ 44 w 93"/>
                <a:gd name="T87" fmla="*/ 96 h 103"/>
                <a:gd name="T88" fmla="*/ 43 w 93"/>
                <a:gd name="T89" fmla="*/ 97 h 103"/>
                <a:gd name="T90" fmla="*/ 42 w 93"/>
                <a:gd name="T91" fmla="*/ 99 h 103"/>
                <a:gd name="T92" fmla="*/ 40 w 93"/>
                <a:gd name="T93" fmla="*/ 101 h 103"/>
                <a:gd name="T94" fmla="*/ 39 w 93"/>
                <a:gd name="T95" fmla="*/ 103 h 103"/>
                <a:gd name="T96" fmla="*/ 29 w 93"/>
                <a:gd name="T97" fmla="*/ 98 h 103"/>
                <a:gd name="T98" fmla="*/ 32 w 93"/>
                <a:gd name="T99" fmla="*/ 76 h 103"/>
                <a:gd name="T100" fmla="*/ 32 w 93"/>
                <a:gd name="T101" fmla="*/ 43 h 103"/>
                <a:gd name="T102" fmla="*/ 24 w 93"/>
                <a:gd name="T103" fmla="*/ 11 h 103"/>
                <a:gd name="T104" fmla="*/ 59 w 93"/>
                <a:gd name="T105" fmla="*/ 9 h 103"/>
                <a:gd name="T106" fmla="*/ 75 w 93"/>
                <a:gd name="T107" fmla="*/ 0 h 103"/>
                <a:gd name="T108" fmla="*/ 87 w 93"/>
                <a:gd name="T109" fmla="*/ 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 h="103">
                  <a:moveTo>
                    <a:pt x="89" y="4"/>
                  </a:moveTo>
                  <a:lnTo>
                    <a:pt x="93" y="9"/>
                  </a:lnTo>
                  <a:lnTo>
                    <a:pt x="93" y="10"/>
                  </a:lnTo>
                  <a:lnTo>
                    <a:pt x="92" y="12"/>
                  </a:lnTo>
                  <a:lnTo>
                    <a:pt x="91" y="13"/>
                  </a:lnTo>
                  <a:lnTo>
                    <a:pt x="91" y="13"/>
                  </a:lnTo>
                  <a:lnTo>
                    <a:pt x="90" y="14"/>
                  </a:lnTo>
                  <a:lnTo>
                    <a:pt x="90" y="14"/>
                  </a:lnTo>
                  <a:lnTo>
                    <a:pt x="89" y="15"/>
                  </a:lnTo>
                  <a:lnTo>
                    <a:pt x="89" y="16"/>
                  </a:lnTo>
                  <a:lnTo>
                    <a:pt x="88" y="17"/>
                  </a:lnTo>
                  <a:lnTo>
                    <a:pt x="87" y="19"/>
                  </a:lnTo>
                  <a:lnTo>
                    <a:pt x="87" y="19"/>
                  </a:lnTo>
                  <a:lnTo>
                    <a:pt x="87" y="19"/>
                  </a:lnTo>
                  <a:lnTo>
                    <a:pt x="86" y="20"/>
                  </a:lnTo>
                  <a:lnTo>
                    <a:pt x="86" y="20"/>
                  </a:lnTo>
                  <a:lnTo>
                    <a:pt x="85" y="21"/>
                  </a:lnTo>
                  <a:lnTo>
                    <a:pt x="85" y="22"/>
                  </a:lnTo>
                  <a:lnTo>
                    <a:pt x="85" y="23"/>
                  </a:lnTo>
                  <a:lnTo>
                    <a:pt x="84" y="23"/>
                  </a:lnTo>
                  <a:lnTo>
                    <a:pt x="84" y="24"/>
                  </a:lnTo>
                  <a:lnTo>
                    <a:pt x="84" y="24"/>
                  </a:lnTo>
                  <a:lnTo>
                    <a:pt x="84" y="24"/>
                  </a:lnTo>
                  <a:lnTo>
                    <a:pt x="83" y="24"/>
                  </a:lnTo>
                  <a:lnTo>
                    <a:pt x="83" y="24"/>
                  </a:lnTo>
                  <a:lnTo>
                    <a:pt x="83" y="25"/>
                  </a:lnTo>
                  <a:lnTo>
                    <a:pt x="83" y="25"/>
                  </a:lnTo>
                  <a:lnTo>
                    <a:pt x="83" y="26"/>
                  </a:lnTo>
                  <a:lnTo>
                    <a:pt x="82" y="26"/>
                  </a:lnTo>
                  <a:lnTo>
                    <a:pt x="82" y="27"/>
                  </a:lnTo>
                  <a:lnTo>
                    <a:pt x="82" y="28"/>
                  </a:lnTo>
                  <a:lnTo>
                    <a:pt x="82" y="28"/>
                  </a:lnTo>
                  <a:lnTo>
                    <a:pt x="81" y="28"/>
                  </a:lnTo>
                  <a:lnTo>
                    <a:pt x="81" y="28"/>
                  </a:lnTo>
                  <a:lnTo>
                    <a:pt x="81" y="28"/>
                  </a:lnTo>
                  <a:lnTo>
                    <a:pt x="81" y="29"/>
                  </a:lnTo>
                  <a:lnTo>
                    <a:pt x="81" y="29"/>
                  </a:lnTo>
                  <a:lnTo>
                    <a:pt x="80" y="30"/>
                  </a:lnTo>
                  <a:lnTo>
                    <a:pt x="80" y="30"/>
                  </a:lnTo>
                  <a:lnTo>
                    <a:pt x="80" y="31"/>
                  </a:lnTo>
                  <a:lnTo>
                    <a:pt x="80" y="31"/>
                  </a:lnTo>
                  <a:lnTo>
                    <a:pt x="79" y="33"/>
                  </a:lnTo>
                  <a:lnTo>
                    <a:pt x="79" y="33"/>
                  </a:lnTo>
                  <a:lnTo>
                    <a:pt x="79" y="34"/>
                  </a:lnTo>
                  <a:lnTo>
                    <a:pt x="79" y="34"/>
                  </a:lnTo>
                  <a:lnTo>
                    <a:pt x="78" y="35"/>
                  </a:lnTo>
                  <a:lnTo>
                    <a:pt x="78" y="35"/>
                  </a:lnTo>
                  <a:lnTo>
                    <a:pt x="78" y="36"/>
                  </a:lnTo>
                  <a:lnTo>
                    <a:pt x="77" y="37"/>
                  </a:lnTo>
                  <a:lnTo>
                    <a:pt x="77" y="40"/>
                  </a:lnTo>
                  <a:lnTo>
                    <a:pt x="77" y="40"/>
                  </a:lnTo>
                  <a:lnTo>
                    <a:pt x="76" y="40"/>
                  </a:lnTo>
                  <a:lnTo>
                    <a:pt x="76" y="41"/>
                  </a:lnTo>
                  <a:lnTo>
                    <a:pt x="76" y="42"/>
                  </a:lnTo>
                  <a:lnTo>
                    <a:pt x="76" y="42"/>
                  </a:lnTo>
                  <a:lnTo>
                    <a:pt x="76" y="43"/>
                  </a:lnTo>
                  <a:lnTo>
                    <a:pt x="76" y="43"/>
                  </a:lnTo>
                  <a:lnTo>
                    <a:pt x="76" y="44"/>
                  </a:lnTo>
                  <a:lnTo>
                    <a:pt x="76" y="45"/>
                  </a:lnTo>
                  <a:lnTo>
                    <a:pt x="76" y="46"/>
                  </a:lnTo>
                  <a:lnTo>
                    <a:pt x="75" y="46"/>
                  </a:lnTo>
                  <a:lnTo>
                    <a:pt x="75" y="47"/>
                  </a:lnTo>
                  <a:lnTo>
                    <a:pt x="75" y="47"/>
                  </a:lnTo>
                  <a:lnTo>
                    <a:pt x="73" y="50"/>
                  </a:lnTo>
                  <a:lnTo>
                    <a:pt x="73" y="51"/>
                  </a:lnTo>
                  <a:lnTo>
                    <a:pt x="73" y="52"/>
                  </a:lnTo>
                  <a:lnTo>
                    <a:pt x="72" y="52"/>
                  </a:lnTo>
                  <a:lnTo>
                    <a:pt x="72" y="53"/>
                  </a:lnTo>
                  <a:lnTo>
                    <a:pt x="71" y="54"/>
                  </a:lnTo>
                  <a:lnTo>
                    <a:pt x="71" y="54"/>
                  </a:lnTo>
                  <a:lnTo>
                    <a:pt x="71" y="55"/>
                  </a:lnTo>
                  <a:lnTo>
                    <a:pt x="71" y="55"/>
                  </a:lnTo>
                  <a:lnTo>
                    <a:pt x="70" y="56"/>
                  </a:lnTo>
                  <a:lnTo>
                    <a:pt x="69" y="57"/>
                  </a:lnTo>
                  <a:lnTo>
                    <a:pt x="69" y="57"/>
                  </a:lnTo>
                  <a:lnTo>
                    <a:pt x="69" y="59"/>
                  </a:lnTo>
                  <a:lnTo>
                    <a:pt x="67" y="60"/>
                  </a:lnTo>
                  <a:lnTo>
                    <a:pt x="67" y="61"/>
                  </a:lnTo>
                  <a:lnTo>
                    <a:pt x="65" y="63"/>
                  </a:lnTo>
                  <a:lnTo>
                    <a:pt x="65" y="64"/>
                  </a:lnTo>
                  <a:lnTo>
                    <a:pt x="64" y="65"/>
                  </a:lnTo>
                  <a:lnTo>
                    <a:pt x="64" y="67"/>
                  </a:lnTo>
                  <a:lnTo>
                    <a:pt x="63" y="67"/>
                  </a:lnTo>
                  <a:lnTo>
                    <a:pt x="63" y="67"/>
                  </a:lnTo>
                  <a:lnTo>
                    <a:pt x="61" y="70"/>
                  </a:lnTo>
                  <a:lnTo>
                    <a:pt x="61" y="70"/>
                  </a:lnTo>
                  <a:lnTo>
                    <a:pt x="61" y="70"/>
                  </a:lnTo>
                  <a:lnTo>
                    <a:pt x="60" y="71"/>
                  </a:lnTo>
                  <a:lnTo>
                    <a:pt x="60" y="71"/>
                  </a:lnTo>
                  <a:lnTo>
                    <a:pt x="60" y="72"/>
                  </a:lnTo>
                  <a:lnTo>
                    <a:pt x="60" y="72"/>
                  </a:lnTo>
                  <a:lnTo>
                    <a:pt x="60" y="72"/>
                  </a:lnTo>
                  <a:lnTo>
                    <a:pt x="60" y="72"/>
                  </a:lnTo>
                  <a:lnTo>
                    <a:pt x="60" y="72"/>
                  </a:lnTo>
                  <a:lnTo>
                    <a:pt x="59" y="73"/>
                  </a:lnTo>
                  <a:lnTo>
                    <a:pt x="57" y="76"/>
                  </a:lnTo>
                  <a:lnTo>
                    <a:pt x="57" y="76"/>
                  </a:lnTo>
                  <a:lnTo>
                    <a:pt x="57" y="76"/>
                  </a:lnTo>
                  <a:lnTo>
                    <a:pt x="55" y="78"/>
                  </a:lnTo>
                  <a:lnTo>
                    <a:pt x="55" y="78"/>
                  </a:lnTo>
                  <a:lnTo>
                    <a:pt x="55" y="78"/>
                  </a:lnTo>
                  <a:lnTo>
                    <a:pt x="55" y="79"/>
                  </a:lnTo>
                  <a:lnTo>
                    <a:pt x="55" y="79"/>
                  </a:lnTo>
                  <a:lnTo>
                    <a:pt x="54" y="79"/>
                  </a:lnTo>
                  <a:lnTo>
                    <a:pt x="54" y="79"/>
                  </a:lnTo>
                  <a:lnTo>
                    <a:pt x="54" y="79"/>
                  </a:lnTo>
                  <a:lnTo>
                    <a:pt x="53" y="81"/>
                  </a:lnTo>
                  <a:lnTo>
                    <a:pt x="53" y="81"/>
                  </a:lnTo>
                  <a:lnTo>
                    <a:pt x="53" y="81"/>
                  </a:lnTo>
                  <a:lnTo>
                    <a:pt x="52" y="82"/>
                  </a:lnTo>
                  <a:lnTo>
                    <a:pt x="52" y="82"/>
                  </a:lnTo>
                  <a:lnTo>
                    <a:pt x="51" y="83"/>
                  </a:lnTo>
                  <a:lnTo>
                    <a:pt x="51" y="84"/>
                  </a:lnTo>
                  <a:lnTo>
                    <a:pt x="50" y="85"/>
                  </a:lnTo>
                  <a:lnTo>
                    <a:pt x="50" y="86"/>
                  </a:lnTo>
                  <a:lnTo>
                    <a:pt x="49" y="87"/>
                  </a:lnTo>
                  <a:lnTo>
                    <a:pt x="49" y="87"/>
                  </a:lnTo>
                  <a:lnTo>
                    <a:pt x="49" y="88"/>
                  </a:lnTo>
                  <a:lnTo>
                    <a:pt x="48" y="89"/>
                  </a:lnTo>
                  <a:lnTo>
                    <a:pt x="47" y="90"/>
                  </a:lnTo>
                  <a:lnTo>
                    <a:pt x="47" y="91"/>
                  </a:lnTo>
                  <a:lnTo>
                    <a:pt x="47" y="91"/>
                  </a:lnTo>
                  <a:lnTo>
                    <a:pt x="47" y="92"/>
                  </a:lnTo>
                  <a:lnTo>
                    <a:pt x="46" y="92"/>
                  </a:lnTo>
                  <a:lnTo>
                    <a:pt x="46" y="92"/>
                  </a:lnTo>
                  <a:lnTo>
                    <a:pt x="45" y="93"/>
                  </a:lnTo>
                  <a:lnTo>
                    <a:pt x="45" y="93"/>
                  </a:lnTo>
                  <a:lnTo>
                    <a:pt x="45" y="94"/>
                  </a:lnTo>
                  <a:lnTo>
                    <a:pt x="45" y="94"/>
                  </a:lnTo>
                  <a:lnTo>
                    <a:pt x="44" y="95"/>
                  </a:lnTo>
                  <a:lnTo>
                    <a:pt x="44" y="96"/>
                  </a:lnTo>
                  <a:lnTo>
                    <a:pt x="44" y="96"/>
                  </a:lnTo>
                  <a:lnTo>
                    <a:pt x="43" y="97"/>
                  </a:lnTo>
                  <a:lnTo>
                    <a:pt x="43" y="97"/>
                  </a:lnTo>
                  <a:lnTo>
                    <a:pt x="43" y="97"/>
                  </a:lnTo>
                  <a:lnTo>
                    <a:pt x="43" y="98"/>
                  </a:lnTo>
                  <a:lnTo>
                    <a:pt x="43" y="98"/>
                  </a:lnTo>
                  <a:lnTo>
                    <a:pt x="42" y="99"/>
                  </a:lnTo>
                  <a:lnTo>
                    <a:pt x="41" y="100"/>
                  </a:lnTo>
                  <a:lnTo>
                    <a:pt x="41" y="100"/>
                  </a:lnTo>
                  <a:lnTo>
                    <a:pt x="40" y="101"/>
                  </a:lnTo>
                  <a:lnTo>
                    <a:pt x="39" y="101"/>
                  </a:lnTo>
                  <a:lnTo>
                    <a:pt x="39" y="102"/>
                  </a:lnTo>
                  <a:lnTo>
                    <a:pt x="39" y="103"/>
                  </a:lnTo>
                  <a:lnTo>
                    <a:pt x="39" y="103"/>
                  </a:lnTo>
                  <a:lnTo>
                    <a:pt x="31" y="99"/>
                  </a:lnTo>
                  <a:lnTo>
                    <a:pt x="29" y="98"/>
                  </a:lnTo>
                  <a:lnTo>
                    <a:pt x="29" y="97"/>
                  </a:lnTo>
                  <a:lnTo>
                    <a:pt x="32" y="76"/>
                  </a:lnTo>
                  <a:lnTo>
                    <a:pt x="32" y="76"/>
                  </a:lnTo>
                  <a:lnTo>
                    <a:pt x="28" y="65"/>
                  </a:lnTo>
                  <a:lnTo>
                    <a:pt x="24" y="59"/>
                  </a:lnTo>
                  <a:lnTo>
                    <a:pt x="32" y="43"/>
                  </a:lnTo>
                  <a:lnTo>
                    <a:pt x="0" y="36"/>
                  </a:lnTo>
                  <a:lnTo>
                    <a:pt x="10" y="25"/>
                  </a:lnTo>
                  <a:lnTo>
                    <a:pt x="24" y="11"/>
                  </a:lnTo>
                  <a:lnTo>
                    <a:pt x="30" y="5"/>
                  </a:lnTo>
                  <a:lnTo>
                    <a:pt x="31" y="5"/>
                  </a:lnTo>
                  <a:lnTo>
                    <a:pt x="59" y="9"/>
                  </a:lnTo>
                  <a:lnTo>
                    <a:pt x="60" y="9"/>
                  </a:lnTo>
                  <a:lnTo>
                    <a:pt x="75" y="0"/>
                  </a:lnTo>
                  <a:lnTo>
                    <a:pt x="75" y="0"/>
                  </a:lnTo>
                  <a:lnTo>
                    <a:pt x="80" y="0"/>
                  </a:lnTo>
                  <a:lnTo>
                    <a:pt x="82" y="1"/>
                  </a:lnTo>
                  <a:lnTo>
                    <a:pt x="87" y="4"/>
                  </a:lnTo>
                  <a:lnTo>
                    <a:pt x="89" y="4"/>
                  </a:lnTo>
                  <a:close/>
                </a:path>
              </a:pathLst>
            </a:custGeom>
            <a:solidFill>
              <a:schemeClr val="accent1"/>
            </a:solidFill>
            <a:ln w="0">
              <a:solidFill>
                <a:srgbClr val="A6A6A6"/>
              </a:solidFill>
              <a:prstDash val="solid"/>
              <a:round/>
              <a:headEnd/>
              <a:tailEnd/>
            </a:ln>
          </p:spPr>
          <p:txBody>
            <a:bodyPr/>
            <a:lstStyle/>
            <a:p>
              <a:endParaRPr lang="en-US" sz="1632">
                <a:solidFill>
                  <a:schemeClr val="tx1">
                    <a:lumMod val="75000"/>
                    <a:lumOff val="25000"/>
                  </a:schemeClr>
                </a:solidFill>
              </a:endParaRPr>
            </a:p>
          </p:txBody>
        </p:sp>
        <p:sp>
          <p:nvSpPr>
            <p:cNvPr id="70" name="Freeform 54">
              <a:extLst>
                <a:ext uri="{FF2B5EF4-FFF2-40B4-BE49-F238E27FC236}">
                  <a16:creationId xmlns:a16="http://schemas.microsoft.com/office/drawing/2014/main" id="{EBF2D231-2CEA-4733-A049-6B0950F19C61}"/>
                </a:ext>
              </a:extLst>
            </p:cNvPr>
            <p:cNvSpPr>
              <a:spLocks/>
            </p:cNvSpPr>
            <p:nvPr/>
          </p:nvSpPr>
          <p:spPr bwMode="auto">
            <a:xfrm>
              <a:off x="233" y="113"/>
              <a:ext cx="79" cy="52"/>
            </a:xfrm>
            <a:custGeom>
              <a:avLst/>
              <a:gdLst>
                <a:gd name="T0" fmla="*/ 53 w 79"/>
                <a:gd name="T1" fmla="*/ 13 h 52"/>
                <a:gd name="T2" fmla="*/ 54 w 79"/>
                <a:gd name="T3" fmla="*/ 14 h 52"/>
                <a:gd name="T4" fmla="*/ 54 w 79"/>
                <a:gd name="T5" fmla="*/ 15 h 52"/>
                <a:gd name="T6" fmla="*/ 55 w 79"/>
                <a:gd name="T7" fmla="*/ 15 h 52"/>
                <a:gd name="T8" fmla="*/ 55 w 79"/>
                <a:gd name="T9" fmla="*/ 15 h 52"/>
                <a:gd name="T10" fmla="*/ 55 w 79"/>
                <a:gd name="T11" fmla="*/ 15 h 52"/>
                <a:gd name="T12" fmla="*/ 55 w 79"/>
                <a:gd name="T13" fmla="*/ 15 h 52"/>
                <a:gd name="T14" fmla="*/ 56 w 79"/>
                <a:gd name="T15" fmla="*/ 15 h 52"/>
                <a:gd name="T16" fmla="*/ 56 w 79"/>
                <a:gd name="T17" fmla="*/ 16 h 52"/>
                <a:gd name="T18" fmla="*/ 59 w 79"/>
                <a:gd name="T19" fmla="*/ 17 h 52"/>
                <a:gd name="T20" fmla="*/ 60 w 79"/>
                <a:gd name="T21" fmla="*/ 17 h 52"/>
                <a:gd name="T22" fmla="*/ 60 w 79"/>
                <a:gd name="T23" fmla="*/ 17 h 52"/>
                <a:gd name="T24" fmla="*/ 60 w 79"/>
                <a:gd name="T25" fmla="*/ 17 h 52"/>
                <a:gd name="T26" fmla="*/ 60 w 79"/>
                <a:gd name="T27" fmla="*/ 17 h 52"/>
                <a:gd name="T28" fmla="*/ 61 w 79"/>
                <a:gd name="T29" fmla="*/ 17 h 52"/>
                <a:gd name="T30" fmla="*/ 61 w 79"/>
                <a:gd name="T31" fmla="*/ 17 h 52"/>
                <a:gd name="T32" fmla="*/ 61 w 79"/>
                <a:gd name="T33" fmla="*/ 17 h 52"/>
                <a:gd name="T34" fmla="*/ 61 w 79"/>
                <a:gd name="T35" fmla="*/ 17 h 52"/>
                <a:gd name="T36" fmla="*/ 62 w 79"/>
                <a:gd name="T37" fmla="*/ 17 h 52"/>
                <a:gd name="T38" fmla="*/ 62 w 79"/>
                <a:gd name="T39" fmla="*/ 17 h 52"/>
                <a:gd name="T40" fmla="*/ 62 w 79"/>
                <a:gd name="T41" fmla="*/ 17 h 52"/>
                <a:gd name="T42" fmla="*/ 62 w 79"/>
                <a:gd name="T43" fmla="*/ 17 h 52"/>
                <a:gd name="T44" fmla="*/ 64 w 79"/>
                <a:gd name="T45" fmla="*/ 17 h 52"/>
                <a:gd name="T46" fmla="*/ 68 w 79"/>
                <a:gd name="T47" fmla="*/ 20 h 52"/>
                <a:gd name="T48" fmla="*/ 68 w 79"/>
                <a:gd name="T49" fmla="*/ 20 h 52"/>
                <a:gd name="T50" fmla="*/ 68 w 79"/>
                <a:gd name="T51" fmla="*/ 21 h 52"/>
                <a:gd name="T52" fmla="*/ 68 w 79"/>
                <a:gd name="T53" fmla="*/ 21 h 52"/>
                <a:gd name="T54" fmla="*/ 72 w 79"/>
                <a:gd name="T55" fmla="*/ 20 h 52"/>
                <a:gd name="T56" fmla="*/ 79 w 79"/>
                <a:gd name="T57" fmla="*/ 24 h 52"/>
                <a:gd name="T58" fmla="*/ 79 w 79"/>
                <a:gd name="T59" fmla="*/ 25 h 52"/>
                <a:gd name="T60" fmla="*/ 78 w 79"/>
                <a:gd name="T61" fmla="*/ 27 h 52"/>
                <a:gd name="T62" fmla="*/ 78 w 79"/>
                <a:gd name="T63" fmla="*/ 29 h 52"/>
                <a:gd name="T64" fmla="*/ 77 w 79"/>
                <a:gd name="T65" fmla="*/ 29 h 52"/>
                <a:gd name="T66" fmla="*/ 76 w 79"/>
                <a:gd name="T67" fmla="*/ 30 h 52"/>
                <a:gd name="T68" fmla="*/ 74 w 79"/>
                <a:gd name="T69" fmla="*/ 31 h 52"/>
                <a:gd name="T70" fmla="*/ 72 w 79"/>
                <a:gd name="T71" fmla="*/ 33 h 52"/>
                <a:gd name="T72" fmla="*/ 71 w 79"/>
                <a:gd name="T73" fmla="*/ 34 h 52"/>
                <a:gd name="T74" fmla="*/ 69 w 79"/>
                <a:gd name="T75" fmla="*/ 36 h 52"/>
                <a:gd name="T76" fmla="*/ 69 w 79"/>
                <a:gd name="T77" fmla="*/ 35 h 52"/>
                <a:gd name="T78" fmla="*/ 69 w 79"/>
                <a:gd name="T79" fmla="*/ 37 h 52"/>
                <a:gd name="T80" fmla="*/ 68 w 79"/>
                <a:gd name="T81" fmla="*/ 40 h 52"/>
                <a:gd name="T82" fmla="*/ 68 w 79"/>
                <a:gd name="T83" fmla="*/ 40 h 52"/>
                <a:gd name="T84" fmla="*/ 69 w 79"/>
                <a:gd name="T85" fmla="*/ 41 h 52"/>
                <a:gd name="T86" fmla="*/ 69 w 79"/>
                <a:gd name="T87" fmla="*/ 41 h 52"/>
                <a:gd name="T88" fmla="*/ 69 w 79"/>
                <a:gd name="T89" fmla="*/ 41 h 52"/>
                <a:gd name="T90" fmla="*/ 69 w 79"/>
                <a:gd name="T91" fmla="*/ 43 h 52"/>
                <a:gd name="T92" fmla="*/ 68 w 79"/>
                <a:gd name="T93" fmla="*/ 44 h 52"/>
                <a:gd name="T94" fmla="*/ 67 w 79"/>
                <a:gd name="T95" fmla="*/ 45 h 52"/>
                <a:gd name="T96" fmla="*/ 67 w 79"/>
                <a:gd name="T97" fmla="*/ 47 h 52"/>
                <a:gd name="T98" fmla="*/ 65 w 79"/>
                <a:gd name="T99" fmla="*/ 50 h 52"/>
                <a:gd name="T100" fmla="*/ 57 w 79"/>
                <a:gd name="T101" fmla="*/ 47 h 52"/>
                <a:gd name="T102" fmla="*/ 45 w 79"/>
                <a:gd name="T103" fmla="*/ 43 h 52"/>
                <a:gd name="T104" fmla="*/ 0 w 79"/>
                <a:gd name="T105" fmla="*/ 48 h 52"/>
                <a:gd name="T106" fmla="*/ 11 w 79"/>
                <a:gd name="T107" fmla="*/ 34 h 52"/>
                <a:gd name="T108" fmla="*/ 15 w 79"/>
                <a:gd name="T109" fmla="*/ 27 h 52"/>
                <a:gd name="T110" fmla="*/ 47 w 79"/>
                <a:gd name="T11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 h="52">
                  <a:moveTo>
                    <a:pt x="47" y="7"/>
                  </a:moveTo>
                  <a:lnTo>
                    <a:pt x="49" y="11"/>
                  </a:lnTo>
                  <a:lnTo>
                    <a:pt x="51" y="12"/>
                  </a:lnTo>
                  <a:lnTo>
                    <a:pt x="53" y="13"/>
                  </a:lnTo>
                  <a:lnTo>
                    <a:pt x="53" y="13"/>
                  </a:lnTo>
                  <a:lnTo>
                    <a:pt x="54" y="14"/>
                  </a:lnTo>
                  <a:lnTo>
                    <a:pt x="54" y="14"/>
                  </a:lnTo>
                  <a:lnTo>
                    <a:pt x="54" y="14"/>
                  </a:lnTo>
                  <a:lnTo>
                    <a:pt x="54" y="14"/>
                  </a:lnTo>
                  <a:lnTo>
                    <a:pt x="54" y="15"/>
                  </a:lnTo>
                  <a:lnTo>
                    <a:pt x="54" y="15"/>
                  </a:lnTo>
                  <a:lnTo>
                    <a:pt x="54" y="15"/>
                  </a:lnTo>
                  <a:lnTo>
                    <a:pt x="55" y="15"/>
                  </a:lnTo>
                  <a:lnTo>
                    <a:pt x="55" y="15"/>
                  </a:lnTo>
                  <a:lnTo>
                    <a:pt x="55" y="15"/>
                  </a:lnTo>
                  <a:lnTo>
                    <a:pt x="55" y="15"/>
                  </a:lnTo>
                  <a:lnTo>
                    <a:pt x="55" y="15"/>
                  </a:lnTo>
                  <a:lnTo>
                    <a:pt x="55" y="15"/>
                  </a:lnTo>
                  <a:lnTo>
                    <a:pt x="55" y="15"/>
                  </a:lnTo>
                  <a:lnTo>
                    <a:pt x="55" y="15"/>
                  </a:lnTo>
                  <a:lnTo>
                    <a:pt x="55" y="15"/>
                  </a:lnTo>
                  <a:lnTo>
                    <a:pt x="55" y="15"/>
                  </a:lnTo>
                  <a:lnTo>
                    <a:pt x="55" y="15"/>
                  </a:lnTo>
                  <a:lnTo>
                    <a:pt x="55" y="15"/>
                  </a:lnTo>
                  <a:lnTo>
                    <a:pt x="55" y="15"/>
                  </a:lnTo>
                  <a:lnTo>
                    <a:pt x="55" y="15"/>
                  </a:lnTo>
                  <a:lnTo>
                    <a:pt x="55" y="15"/>
                  </a:lnTo>
                  <a:lnTo>
                    <a:pt x="55" y="15"/>
                  </a:lnTo>
                  <a:lnTo>
                    <a:pt x="56" y="15"/>
                  </a:lnTo>
                  <a:lnTo>
                    <a:pt x="56" y="15"/>
                  </a:lnTo>
                  <a:lnTo>
                    <a:pt x="56" y="15"/>
                  </a:lnTo>
                  <a:lnTo>
                    <a:pt x="56" y="15"/>
                  </a:lnTo>
                  <a:lnTo>
                    <a:pt x="56" y="15"/>
                  </a:lnTo>
                  <a:lnTo>
                    <a:pt x="56" y="15"/>
                  </a:lnTo>
                  <a:lnTo>
                    <a:pt x="56" y="15"/>
                  </a:lnTo>
                  <a:lnTo>
                    <a:pt x="56" y="16"/>
                  </a:lnTo>
                  <a:lnTo>
                    <a:pt x="56" y="16"/>
                  </a:lnTo>
                  <a:lnTo>
                    <a:pt x="57" y="16"/>
                  </a:lnTo>
                  <a:lnTo>
                    <a:pt x="59" y="17"/>
                  </a:lnTo>
                  <a:lnTo>
                    <a:pt x="59" y="17"/>
                  </a:lnTo>
                  <a:lnTo>
                    <a:pt x="59" y="17"/>
                  </a:lnTo>
                  <a:lnTo>
                    <a:pt x="59" y="17"/>
                  </a:lnTo>
                  <a:lnTo>
                    <a:pt x="59" y="17"/>
                  </a:lnTo>
                  <a:lnTo>
                    <a:pt x="60" y="17"/>
                  </a:lnTo>
                  <a:lnTo>
                    <a:pt x="60" y="17"/>
                  </a:lnTo>
                  <a:lnTo>
                    <a:pt x="60" y="17"/>
                  </a:lnTo>
                  <a:lnTo>
                    <a:pt x="60" y="17"/>
                  </a:lnTo>
                  <a:lnTo>
                    <a:pt x="60" y="17"/>
                  </a:lnTo>
                  <a:lnTo>
                    <a:pt x="60" y="17"/>
                  </a:lnTo>
                  <a:lnTo>
                    <a:pt x="60" y="17"/>
                  </a:lnTo>
                  <a:lnTo>
                    <a:pt x="60" y="17"/>
                  </a:lnTo>
                  <a:lnTo>
                    <a:pt x="60" y="17"/>
                  </a:lnTo>
                  <a:lnTo>
                    <a:pt x="60" y="17"/>
                  </a:lnTo>
                  <a:lnTo>
                    <a:pt x="60" y="17"/>
                  </a:lnTo>
                  <a:lnTo>
                    <a:pt x="60" y="17"/>
                  </a:lnTo>
                  <a:lnTo>
                    <a:pt x="60" y="17"/>
                  </a:lnTo>
                  <a:lnTo>
                    <a:pt x="60" y="17"/>
                  </a:lnTo>
                  <a:lnTo>
                    <a:pt x="60" y="17"/>
                  </a:lnTo>
                  <a:lnTo>
                    <a:pt x="60" y="17"/>
                  </a:lnTo>
                  <a:lnTo>
                    <a:pt x="61" y="17"/>
                  </a:lnTo>
                  <a:lnTo>
                    <a:pt x="61" y="17"/>
                  </a:lnTo>
                  <a:lnTo>
                    <a:pt x="61" y="17"/>
                  </a:lnTo>
                  <a:lnTo>
                    <a:pt x="61" y="17"/>
                  </a:lnTo>
                  <a:lnTo>
                    <a:pt x="61" y="17"/>
                  </a:lnTo>
                  <a:lnTo>
                    <a:pt x="61" y="17"/>
                  </a:lnTo>
                  <a:lnTo>
                    <a:pt x="61" y="17"/>
                  </a:lnTo>
                  <a:lnTo>
                    <a:pt x="61" y="17"/>
                  </a:lnTo>
                  <a:lnTo>
                    <a:pt x="61" y="17"/>
                  </a:lnTo>
                  <a:lnTo>
                    <a:pt x="61" y="17"/>
                  </a:lnTo>
                  <a:lnTo>
                    <a:pt x="61" y="17"/>
                  </a:lnTo>
                  <a:lnTo>
                    <a:pt x="61" y="17"/>
                  </a:lnTo>
                  <a:lnTo>
                    <a:pt x="61" y="17"/>
                  </a:lnTo>
                  <a:lnTo>
                    <a:pt x="61" y="17"/>
                  </a:lnTo>
                  <a:lnTo>
                    <a:pt x="62" y="17"/>
                  </a:lnTo>
                  <a:lnTo>
                    <a:pt x="62" y="17"/>
                  </a:lnTo>
                  <a:lnTo>
                    <a:pt x="62" y="17"/>
                  </a:lnTo>
                  <a:lnTo>
                    <a:pt x="62" y="17"/>
                  </a:lnTo>
                  <a:lnTo>
                    <a:pt x="62" y="17"/>
                  </a:lnTo>
                  <a:lnTo>
                    <a:pt x="62" y="17"/>
                  </a:lnTo>
                  <a:lnTo>
                    <a:pt x="62" y="17"/>
                  </a:lnTo>
                  <a:lnTo>
                    <a:pt x="62" y="17"/>
                  </a:lnTo>
                  <a:lnTo>
                    <a:pt x="62" y="17"/>
                  </a:lnTo>
                  <a:lnTo>
                    <a:pt x="62" y="17"/>
                  </a:lnTo>
                  <a:lnTo>
                    <a:pt x="62" y="17"/>
                  </a:lnTo>
                  <a:lnTo>
                    <a:pt x="62" y="17"/>
                  </a:lnTo>
                  <a:lnTo>
                    <a:pt x="62" y="17"/>
                  </a:lnTo>
                  <a:lnTo>
                    <a:pt x="62" y="17"/>
                  </a:lnTo>
                  <a:lnTo>
                    <a:pt x="62" y="17"/>
                  </a:lnTo>
                  <a:lnTo>
                    <a:pt x="63" y="17"/>
                  </a:lnTo>
                  <a:lnTo>
                    <a:pt x="63" y="17"/>
                  </a:lnTo>
                  <a:lnTo>
                    <a:pt x="63" y="17"/>
                  </a:lnTo>
                  <a:lnTo>
                    <a:pt x="64" y="17"/>
                  </a:lnTo>
                  <a:lnTo>
                    <a:pt x="67" y="18"/>
                  </a:lnTo>
                  <a:lnTo>
                    <a:pt x="68" y="20"/>
                  </a:lnTo>
                  <a:lnTo>
                    <a:pt x="68" y="20"/>
                  </a:lnTo>
                  <a:lnTo>
                    <a:pt x="68" y="20"/>
                  </a:lnTo>
                  <a:lnTo>
                    <a:pt x="68" y="20"/>
                  </a:lnTo>
                  <a:lnTo>
                    <a:pt x="68" y="20"/>
                  </a:lnTo>
                  <a:lnTo>
                    <a:pt x="68" y="20"/>
                  </a:lnTo>
                  <a:lnTo>
                    <a:pt x="68" y="20"/>
                  </a:lnTo>
                  <a:lnTo>
                    <a:pt x="68" y="20"/>
                  </a:lnTo>
                  <a:lnTo>
                    <a:pt x="68" y="21"/>
                  </a:lnTo>
                  <a:lnTo>
                    <a:pt x="68" y="21"/>
                  </a:lnTo>
                  <a:lnTo>
                    <a:pt x="68" y="21"/>
                  </a:lnTo>
                  <a:lnTo>
                    <a:pt x="68" y="21"/>
                  </a:lnTo>
                  <a:lnTo>
                    <a:pt x="68" y="21"/>
                  </a:lnTo>
                  <a:lnTo>
                    <a:pt x="68" y="21"/>
                  </a:lnTo>
                  <a:lnTo>
                    <a:pt x="68" y="21"/>
                  </a:lnTo>
                  <a:lnTo>
                    <a:pt x="68" y="21"/>
                  </a:lnTo>
                  <a:lnTo>
                    <a:pt x="69" y="24"/>
                  </a:lnTo>
                  <a:lnTo>
                    <a:pt x="71" y="22"/>
                  </a:lnTo>
                  <a:lnTo>
                    <a:pt x="72" y="20"/>
                  </a:lnTo>
                  <a:lnTo>
                    <a:pt x="76" y="21"/>
                  </a:lnTo>
                  <a:lnTo>
                    <a:pt x="79" y="24"/>
                  </a:lnTo>
                  <a:lnTo>
                    <a:pt x="79" y="24"/>
                  </a:lnTo>
                  <a:lnTo>
                    <a:pt x="79" y="24"/>
                  </a:lnTo>
                  <a:lnTo>
                    <a:pt x="79" y="25"/>
                  </a:lnTo>
                  <a:lnTo>
                    <a:pt x="79" y="25"/>
                  </a:lnTo>
                  <a:lnTo>
                    <a:pt x="79" y="25"/>
                  </a:lnTo>
                  <a:lnTo>
                    <a:pt x="79" y="25"/>
                  </a:lnTo>
                  <a:lnTo>
                    <a:pt x="79" y="25"/>
                  </a:lnTo>
                  <a:lnTo>
                    <a:pt x="78" y="26"/>
                  </a:lnTo>
                  <a:lnTo>
                    <a:pt x="78" y="26"/>
                  </a:lnTo>
                  <a:lnTo>
                    <a:pt x="78" y="27"/>
                  </a:lnTo>
                  <a:lnTo>
                    <a:pt x="78" y="27"/>
                  </a:lnTo>
                  <a:lnTo>
                    <a:pt x="78" y="27"/>
                  </a:lnTo>
                  <a:lnTo>
                    <a:pt x="78" y="28"/>
                  </a:lnTo>
                  <a:lnTo>
                    <a:pt x="78" y="29"/>
                  </a:lnTo>
                  <a:lnTo>
                    <a:pt x="77" y="29"/>
                  </a:lnTo>
                  <a:lnTo>
                    <a:pt x="77" y="29"/>
                  </a:lnTo>
                  <a:lnTo>
                    <a:pt x="77" y="29"/>
                  </a:lnTo>
                  <a:lnTo>
                    <a:pt x="77" y="29"/>
                  </a:lnTo>
                  <a:lnTo>
                    <a:pt x="76" y="30"/>
                  </a:lnTo>
                  <a:lnTo>
                    <a:pt x="76" y="30"/>
                  </a:lnTo>
                  <a:lnTo>
                    <a:pt x="76" y="30"/>
                  </a:lnTo>
                  <a:lnTo>
                    <a:pt x="76" y="30"/>
                  </a:lnTo>
                  <a:lnTo>
                    <a:pt x="76" y="30"/>
                  </a:lnTo>
                  <a:lnTo>
                    <a:pt x="75" y="30"/>
                  </a:lnTo>
                  <a:lnTo>
                    <a:pt x="75" y="31"/>
                  </a:lnTo>
                  <a:lnTo>
                    <a:pt x="74" y="31"/>
                  </a:lnTo>
                  <a:lnTo>
                    <a:pt x="73" y="31"/>
                  </a:lnTo>
                  <a:lnTo>
                    <a:pt x="73" y="32"/>
                  </a:lnTo>
                  <a:lnTo>
                    <a:pt x="72" y="33"/>
                  </a:lnTo>
                  <a:lnTo>
                    <a:pt x="72" y="33"/>
                  </a:lnTo>
                  <a:lnTo>
                    <a:pt x="71" y="34"/>
                  </a:lnTo>
                  <a:lnTo>
                    <a:pt x="71" y="34"/>
                  </a:lnTo>
                  <a:lnTo>
                    <a:pt x="71" y="34"/>
                  </a:lnTo>
                  <a:lnTo>
                    <a:pt x="71" y="34"/>
                  </a:lnTo>
                  <a:lnTo>
                    <a:pt x="70" y="35"/>
                  </a:lnTo>
                  <a:lnTo>
                    <a:pt x="70" y="35"/>
                  </a:lnTo>
                  <a:lnTo>
                    <a:pt x="70" y="36"/>
                  </a:lnTo>
                  <a:lnTo>
                    <a:pt x="69" y="36"/>
                  </a:lnTo>
                  <a:lnTo>
                    <a:pt x="69" y="35"/>
                  </a:lnTo>
                  <a:lnTo>
                    <a:pt x="69" y="35"/>
                  </a:lnTo>
                  <a:lnTo>
                    <a:pt x="69" y="35"/>
                  </a:lnTo>
                  <a:lnTo>
                    <a:pt x="69" y="35"/>
                  </a:lnTo>
                  <a:lnTo>
                    <a:pt x="69" y="36"/>
                  </a:lnTo>
                  <a:lnTo>
                    <a:pt x="69" y="36"/>
                  </a:lnTo>
                  <a:lnTo>
                    <a:pt x="69" y="36"/>
                  </a:lnTo>
                  <a:lnTo>
                    <a:pt x="69" y="37"/>
                  </a:lnTo>
                  <a:lnTo>
                    <a:pt x="69" y="37"/>
                  </a:lnTo>
                  <a:lnTo>
                    <a:pt x="68" y="38"/>
                  </a:lnTo>
                  <a:lnTo>
                    <a:pt x="68" y="39"/>
                  </a:lnTo>
                  <a:lnTo>
                    <a:pt x="68" y="40"/>
                  </a:lnTo>
                  <a:lnTo>
                    <a:pt x="68" y="40"/>
                  </a:lnTo>
                  <a:lnTo>
                    <a:pt x="68" y="40"/>
                  </a:lnTo>
                  <a:lnTo>
                    <a:pt x="68" y="40"/>
                  </a:lnTo>
                  <a:lnTo>
                    <a:pt x="68" y="40"/>
                  </a:lnTo>
                  <a:lnTo>
                    <a:pt x="69" y="41"/>
                  </a:lnTo>
                  <a:lnTo>
                    <a:pt x="69" y="41"/>
                  </a:lnTo>
                  <a:lnTo>
                    <a:pt x="69" y="41"/>
                  </a:lnTo>
                  <a:lnTo>
                    <a:pt x="69" y="41"/>
                  </a:lnTo>
                  <a:lnTo>
                    <a:pt x="69" y="41"/>
                  </a:lnTo>
                  <a:lnTo>
                    <a:pt x="69" y="41"/>
                  </a:lnTo>
                  <a:lnTo>
                    <a:pt x="69" y="41"/>
                  </a:lnTo>
                  <a:lnTo>
                    <a:pt x="69" y="41"/>
                  </a:lnTo>
                  <a:lnTo>
                    <a:pt x="69" y="41"/>
                  </a:lnTo>
                  <a:lnTo>
                    <a:pt x="69" y="41"/>
                  </a:lnTo>
                  <a:lnTo>
                    <a:pt x="69" y="41"/>
                  </a:lnTo>
                  <a:lnTo>
                    <a:pt x="69" y="41"/>
                  </a:lnTo>
                  <a:lnTo>
                    <a:pt x="69" y="41"/>
                  </a:lnTo>
                  <a:lnTo>
                    <a:pt x="69" y="42"/>
                  </a:lnTo>
                  <a:lnTo>
                    <a:pt x="69" y="42"/>
                  </a:lnTo>
                  <a:lnTo>
                    <a:pt x="69" y="43"/>
                  </a:lnTo>
                  <a:lnTo>
                    <a:pt x="68" y="43"/>
                  </a:lnTo>
                  <a:lnTo>
                    <a:pt x="68" y="43"/>
                  </a:lnTo>
                  <a:lnTo>
                    <a:pt x="68" y="44"/>
                  </a:lnTo>
                  <a:lnTo>
                    <a:pt x="68" y="44"/>
                  </a:lnTo>
                  <a:lnTo>
                    <a:pt x="68" y="44"/>
                  </a:lnTo>
                  <a:lnTo>
                    <a:pt x="68" y="44"/>
                  </a:lnTo>
                  <a:lnTo>
                    <a:pt x="67" y="44"/>
                  </a:lnTo>
                  <a:lnTo>
                    <a:pt x="67" y="45"/>
                  </a:lnTo>
                  <a:lnTo>
                    <a:pt x="67" y="45"/>
                  </a:lnTo>
                  <a:lnTo>
                    <a:pt x="67" y="46"/>
                  </a:lnTo>
                  <a:lnTo>
                    <a:pt x="67" y="46"/>
                  </a:lnTo>
                  <a:lnTo>
                    <a:pt x="67" y="47"/>
                  </a:lnTo>
                  <a:lnTo>
                    <a:pt x="66" y="48"/>
                  </a:lnTo>
                  <a:lnTo>
                    <a:pt x="65" y="49"/>
                  </a:lnTo>
                  <a:lnTo>
                    <a:pt x="65" y="50"/>
                  </a:lnTo>
                  <a:lnTo>
                    <a:pt x="65" y="50"/>
                  </a:lnTo>
                  <a:lnTo>
                    <a:pt x="64" y="51"/>
                  </a:lnTo>
                  <a:lnTo>
                    <a:pt x="63" y="52"/>
                  </a:lnTo>
                  <a:lnTo>
                    <a:pt x="59" y="47"/>
                  </a:lnTo>
                  <a:lnTo>
                    <a:pt x="57" y="47"/>
                  </a:lnTo>
                  <a:lnTo>
                    <a:pt x="52" y="44"/>
                  </a:lnTo>
                  <a:lnTo>
                    <a:pt x="50" y="43"/>
                  </a:lnTo>
                  <a:lnTo>
                    <a:pt x="45" y="43"/>
                  </a:lnTo>
                  <a:lnTo>
                    <a:pt x="45" y="43"/>
                  </a:lnTo>
                  <a:lnTo>
                    <a:pt x="30" y="52"/>
                  </a:lnTo>
                  <a:lnTo>
                    <a:pt x="29" y="52"/>
                  </a:lnTo>
                  <a:lnTo>
                    <a:pt x="1" y="48"/>
                  </a:lnTo>
                  <a:lnTo>
                    <a:pt x="0" y="48"/>
                  </a:lnTo>
                  <a:lnTo>
                    <a:pt x="13" y="34"/>
                  </a:lnTo>
                  <a:lnTo>
                    <a:pt x="13" y="34"/>
                  </a:lnTo>
                  <a:lnTo>
                    <a:pt x="12" y="34"/>
                  </a:lnTo>
                  <a:lnTo>
                    <a:pt x="11" y="34"/>
                  </a:lnTo>
                  <a:lnTo>
                    <a:pt x="11" y="34"/>
                  </a:lnTo>
                  <a:lnTo>
                    <a:pt x="12" y="34"/>
                  </a:lnTo>
                  <a:lnTo>
                    <a:pt x="18" y="28"/>
                  </a:lnTo>
                  <a:lnTo>
                    <a:pt x="15" y="27"/>
                  </a:lnTo>
                  <a:lnTo>
                    <a:pt x="31" y="11"/>
                  </a:lnTo>
                  <a:lnTo>
                    <a:pt x="36" y="11"/>
                  </a:lnTo>
                  <a:lnTo>
                    <a:pt x="46" y="0"/>
                  </a:lnTo>
                  <a:lnTo>
                    <a:pt x="47" y="5"/>
                  </a:lnTo>
                  <a:lnTo>
                    <a:pt x="47" y="7"/>
                  </a:lnTo>
                  <a:close/>
                </a:path>
              </a:pathLst>
            </a:custGeom>
            <a:solidFill>
              <a:srgbClr val="FFFFFF"/>
            </a:solidFill>
            <a:ln w="0">
              <a:solidFill>
                <a:srgbClr val="A6A6A6"/>
              </a:solidFill>
              <a:prstDash val="solid"/>
              <a:round/>
              <a:headEnd/>
              <a:tailEnd/>
            </a:ln>
          </p:spPr>
          <p:txBody>
            <a:bodyPr/>
            <a:lstStyle/>
            <a:p>
              <a:endParaRPr lang="en-US" sz="1632"/>
            </a:p>
          </p:txBody>
        </p:sp>
        <p:sp>
          <p:nvSpPr>
            <p:cNvPr id="71" name="Freeform 55">
              <a:extLst>
                <a:ext uri="{FF2B5EF4-FFF2-40B4-BE49-F238E27FC236}">
                  <a16:creationId xmlns:a16="http://schemas.microsoft.com/office/drawing/2014/main" id="{8EF2F0ED-F172-4049-BB2A-F933AC8A40F3}"/>
                </a:ext>
              </a:extLst>
            </p:cNvPr>
            <p:cNvSpPr>
              <a:spLocks/>
            </p:cNvSpPr>
            <p:nvPr/>
          </p:nvSpPr>
          <p:spPr bwMode="auto">
            <a:xfrm>
              <a:off x="187" y="47"/>
              <a:ext cx="92" cy="57"/>
            </a:xfrm>
            <a:custGeom>
              <a:avLst/>
              <a:gdLst>
                <a:gd name="T0" fmla="*/ 85 w 92"/>
                <a:gd name="T1" fmla="*/ 1 h 57"/>
                <a:gd name="T2" fmla="*/ 91 w 92"/>
                <a:gd name="T3" fmla="*/ 16 h 57"/>
                <a:gd name="T4" fmla="*/ 61 w 92"/>
                <a:gd name="T5" fmla="*/ 55 h 57"/>
                <a:gd name="T6" fmla="*/ 23 w 92"/>
                <a:gd name="T7" fmla="*/ 56 h 57"/>
                <a:gd name="T8" fmla="*/ 22 w 92"/>
                <a:gd name="T9" fmla="*/ 55 h 57"/>
                <a:gd name="T10" fmla="*/ 22 w 92"/>
                <a:gd name="T11" fmla="*/ 55 h 57"/>
                <a:gd name="T12" fmla="*/ 21 w 92"/>
                <a:gd name="T13" fmla="*/ 54 h 57"/>
                <a:gd name="T14" fmla="*/ 20 w 92"/>
                <a:gd name="T15" fmla="*/ 53 h 57"/>
                <a:gd name="T16" fmla="*/ 19 w 92"/>
                <a:gd name="T17" fmla="*/ 53 h 57"/>
                <a:gd name="T18" fmla="*/ 18 w 92"/>
                <a:gd name="T19" fmla="*/ 52 h 57"/>
                <a:gd name="T20" fmla="*/ 17 w 92"/>
                <a:gd name="T21" fmla="*/ 51 h 57"/>
                <a:gd name="T22" fmla="*/ 16 w 92"/>
                <a:gd name="T23" fmla="*/ 51 h 57"/>
                <a:gd name="T24" fmla="*/ 16 w 92"/>
                <a:gd name="T25" fmla="*/ 50 h 57"/>
                <a:gd name="T26" fmla="*/ 15 w 92"/>
                <a:gd name="T27" fmla="*/ 49 h 57"/>
                <a:gd name="T28" fmla="*/ 14 w 92"/>
                <a:gd name="T29" fmla="*/ 49 h 57"/>
                <a:gd name="T30" fmla="*/ 13 w 92"/>
                <a:gd name="T31" fmla="*/ 48 h 57"/>
                <a:gd name="T32" fmla="*/ 13 w 92"/>
                <a:gd name="T33" fmla="*/ 48 h 57"/>
                <a:gd name="T34" fmla="*/ 12 w 92"/>
                <a:gd name="T35" fmla="*/ 47 h 57"/>
                <a:gd name="T36" fmla="*/ 11 w 92"/>
                <a:gd name="T37" fmla="*/ 46 h 57"/>
                <a:gd name="T38" fmla="*/ 10 w 92"/>
                <a:gd name="T39" fmla="*/ 46 h 57"/>
                <a:gd name="T40" fmla="*/ 9 w 92"/>
                <a:gd name="T41" fmla="*/ 45 h 57"/>
                <a:gd name="T42" fmla="*/ 8 w 92"/>
                <a:gd name="T43" fmla="*/ 44 h 57"/>
                <a:gd name="T44" fmla="*/ 8 w 92"/>
                <a:gd name="T45" fmla="*/ 44 h 57"/>
                <a:gd name="T46" fmla="*/ 7 w 92"/>
                <a:gd name="T47" fmla="*/ 43 h 57"/>
                <a:gd name="T48" fmla="*/ 6 w 92"/>
                <a:gd name="T49" fmla="*/ 42 h 57"/>
                <a:gd name="T50" fmla="*/ 6 w 92"/>
                <a:gd name="T51" fmla="*/ 42 h 57"/>
                <a:gd name="T52" fmla="*/ 5 w 92"/>
                <a:gd name="T53" fmla="*/ 41 h 57"/>
                <a:gd name="T54" fmla="*/ 4 w 92"/>
                <a:gd name="T55" fmla="*/ 41 h 57"/>
                <a:gd name="T56" fmla="*/ 3 w 92"/>
                <a:gd name="T57" fmla="*/ 40 h 57"/>
                <a:gd name="T58" fmla="*/ 3 w 92"/>
                <a:gd name="T59" fmla="*/ 40 h 57"/>
                <a:gd name="T60" fmla="*/ 2 w 92"/>
                <a:gd name="T61" fmla="*/ 39 h 57"/>
                <a:gd name="T62" fmla="*/ 1 w 92"/>
                <a:gd name="T63" fmla="*/ 38 h 57"/>
                <a:gd name="T64" fmla="*/ 4 w 92"/>
                <a:gd name="T65" fmla="*/ 16 h 57"/>
                <a:gd name="T66" fmla="*/ 8 w 92"/>
                <a:gd name="T67" fmla="*/ 17 h 57"/>
                <a:gd name="T68" fmla="*/ 12 w 92"/>
                <a:gd name="T69" fmla="*/ 19 h 57"/>
                <a:gd name="T70" fmla="*/ 17 w 92"/>
                <a:gd name="T71" fmla="*/ 18 h 57"/>
                <a:gd name="T72" fmla="*/ 21 w 92"/>
                <a:gd name="T73" fmla="*/ 17 h 57"/>
                <a:gd name="T74" fmla="*/ 23 w 92"/>
                <a:gd name="T75" fmla="*/ 15 h 57"/>
                <a:gd name="T76" fmla="*/ 25 w 92"/>
                <a:gd name="T77" fmla="*/ 14 h 57"/>
                <a:gd name="T78" fmla="*/ 27 w 92"/>
                <a:gd name="T79" fmla="*/ 13 h 57"/>
                <a:gd name="T80" fmla="*/ 29 w 92"/>
                <a:gd name="T81" fmla="*/ 12 h 57"/>
                <a:gd name="T82" fmla="*/ 30 w 92"/>
                <a:gd name="T83" fmla="*/ 11 h 57"/>
                <a:gd name="T84" fmla="*/ 33 w 92"/>
                <a:gd name="T85" fmla="*/ 9 h 57"/>
                <a:gd name="T86" fmla="*/ 34 w 92"/>
                <a:gd name="T87" fmla="*/ 7 h 57"/>
                <a:gd name="T88" fmla="*/ 39 w 92"/>
                <a:gd name="T89" fmla="*/ 5 h 57"/>
                <a:gd name="T90" fmla="*/ 42 w 92"/>
                <a:gd name="T91" fmla="*/ 4 h 57"/>
                <a:gd name="T92" fmla="*/ 46 w 92"/>
                <a:gd name="T93" fmla="*/ 4 h 57"/>
                <a:gd name="T94" fmla="*/ 48 w 92"/>
                <a:gd name="T95" fmla="*/ 6 h 57"/>
                <a:gd name="T96" fmla="*/ 51 w 92"/>
                <a:gd name="T97" fmla="*/ 6 h 57"/>
                <a:gd name="T98" fmla="*/ 56 w 92"/>
                <a:gd name="T99" fmla="*/ 6 h 57"/>
                <a:gd name="T100" fmla="*/ 60 w 92"/>
                <a:gd name="T101" fmla="*/ 6 h 57"/>
                <a:gd name="T102" fmla="*/ 63 w 92"/>
                <a:gd name="T103" fmla="*/ 6 h 57"/>
                <a:gd name="T104" fmla="*/ 66 w 92"/>
                <a:gd name="T105" fmla="*/ 4 h 57"/>
                <a:gd name="T106" fmla="*/ 69 w 92"/>
                <a:gd name="T107" fmla="*/ 3 h 57"/>
                <a:gd name="T108" fmla="*/ 71 w 92"/>
                <a:gd name="T109" fmla="*/ 1 h 57"/>
                <a:gd name="T110" fmla="*/ 75 w 92"/>
                <a:gd name="T111" fmla="*/ 0 h 57"/>
                <a:gd name="T112" fmla="*/ 80 w 92"/>
                <a:gd name="T11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57">
                  <a:moveTo>
                    <a:pt x="81" y="0"/>
                  </a:moveTo>
                  <a:lnTo>
                    <a:pt x="81" y="0"/>
                  </a:lnTo>
                  <a:lnTo>
                    <a:pt x="83" y="1"/>
                  </a:lnTo>
                  <a:lnTo>
                    <a:pt x="83" y="1"/>
                  </a:lnTo>
                  <a:lnTo>
                    <a:pt x="84" y="1"/>
                  </a:lnTo>
                  <a:lnTo>
                    <a:pt x="84" y="1"/>
                  </a:lnTo>
                  <a:lnTo>
                    <a:pt x="85" y="1"/>
                  </a:lnTo>
                  <a:lnTo>
                    <a:pt x="85" y="2"/>
                  </a:lnTo>
                  <a:lnTo>
                    <a:pt x="86" y="2"/>
                  </a:lnTo>
                  <a:lnTo>
                    <a:pt x="87" y="2"/>
                  </a:lnTo>
                  <a:lnTo>
                    <a:pt x="87" y="2"/>
                  </a:lnTo>
                  <a:lnTo>
                    <a:pt x="88" y="6"/>
                  </a:lnTo>
                  <a:lnTo>
                    <a:pt x="90" y="12"/>
                  </a:lnTo>
                  <a:lnTo>
                    <a:pt x="91" y="16"/>
                  </a:lnTo>
                  <a:lnTo>
                    <a:pt x="91" y="22"/>
                  </a:lnTo>
                  <a:lnTo>
                    <a:pt x="91" y="29"/>
                  </a:lnTo>
                  <a:lnTo>
                    <a:pt x="92" y="53"/>
                  </a:lnTo>
                  <a:lnTo>
                    <a:pt x="77" y="54"/>
                  </a:lnTo>
                  <a:lnTo>
                    <a:pt x="77" y="54"/>
                  </a:lnTo>
                  <a:lnTo>
                    <a:pt x="62" y="55"/>
                  </a:lnTo>
                  <a:lnTo>
                    <a:pt x="61" y="55"/>
                  </a:lnTo>
                  <a:lnTo>
                    <a:pt x="44" y="56"/>
                  </a:lnTo>
                  <a:lnTo>
                    <a:pt x="33" y="57"/>
                  </a:lnTo>
                  <a:lnTo>
                    <a:pt x="32" y="57"/>
                  </a:lnTo>
                  <a:lnTo>
                    <a:pt x="27" y="57"/>
                  </a:lnTo>
                  <a:lnTo>
                    <a:pt x="25" y="57"/>
                  </a:lnTo>
                  <a:lnTo>
                    <a:pt x="23" y="56"/>
                  </a:lnTo>
                  <a:lnTo>
                    <a:pt x="23" y="56"/>
                  </a:lnTo>
                  <a:lnTo>
                    <a:pt x="23" y="56"/>
                  </a:lnTo>
                  <a:lnTo>
                    <a:pt x="23" y="56"/>
                  </a:lnTo>
                  <a:lnTo>
                    <a:pt x="23" y="56"/>
                  </a:lnTo>
                  <a:lnTo>
                    <a:pt x="23" y="56"/>
                  </a:lnTo>
                  <a:lnTo>
                    <a:pt x="23" y="56"/>
                  </a:lnTo>
                  <a:lnTo>
                    <a:pt x="22" y="55"/>
                  </a:lnTo>
                  <a:lnTo>
                    <a:pt x="22" y="55"/>
                  </a:lnTo>
                  <a:lnTo>
                    <a:pt x="22" y="55"/>
                  </a:lnTo>
                  <a:lnTo>
                    <a:pt x="22" y="55"/>
                  </a:lnTo>
                  <a:lnTo>
                    <a:pt x="22" y="55"/>
                  </a:lnTo>
                  <a:lnTo>
                    <a:pt x="22" y="55"/>
                  </a:lnTo>
                  <a:lnTo>
                    <a:pt x="22" y="55"/>
                  </a:lnTo>
                  <a:lnTo>
                    <a:pt x="22" y="55"/>
                  </a:lnTo>
                  <a:lnTo>
                    <a:pt x="22" y="55"/>
                  </a:lnTo>
                  <a:lnTo>
                    <a:pt x="21" y="55"/>
                  </a:lnTo>
                  <a:lnTo>
                    <a:pt x="21" y="54"/>
                  </a:lnTo>
                  <a:lnTo>
                    <a:pt x="21" y="54"/>
                  </a:lnTo>
                  <a:lnTo>
                    <a:pt x="21" y="54"/>
                  </a:lnTo>
                  <a:lnTo>
                    <a:pt x="21" y="54"/>
                  </a:lnTo>
                  <a:lnTo>
                    <a:pt x="21" y="54"/>
                  </a:lnTo>
                  <a:lnTo>
                    <a:pt x="21" y="54"/>
                  </a:lnTo>
                  <a:lnTo>
                    <a:pt x="20" y="54"/>
                  </a:lnTo>
                  <a:lnTo>
                    <a:pt x="20" y="54"/>
                  </a:lnTo>
                  <a:lnTo>
                    <a:pt x="20" y="54"/>
                  </a:lnTo>
                  <a:lnTo>
                    <a:pt x="20" y="54"/>
                  </a:lnTo>
                  <a:lnTo>
                    <a:pt x="20" y="54"/>
                  </a:lnTo>
                  <a:lnTo>
                    <a:pt x="20" y="53"/>
                  </a:lnTo>
                  <a:lnTo>
                    <a:pt x="20" y="53"/>
                  </a:lnTo>
                  <a:lnTo>
                    <a:pt x="20" y="53"/>
                  </a:lnTo>
                  <a:lnTo>
                    <a:pt x="20" y="53"/>
                  </a:lnTo>
                  <a:lnTo>
                    <a:pt x="19" y="53"/>
                  </a:lnTo>
                  <a:lnTo>
                    <a:pt x="19" y="53"/>
                  </a:lnTo>
                  <a:lnTo>
                    <a:pt x="19" y="53"/>
                  </a:lnTo>
                  <a:lnTo>
                    <a:pt x="19" y="53"/>
                  </a:lnTo>
                  <a:lnTo>
                    <a:pt x="19" y="53"/>
                  </a:lnTo>
                  <a:lnTo>
                    <a:pt x="19" y="53"/>
                  </a:lnTo>
                  <a:lnTo>
                    <a:pt x="19" y="52"/>
                  </a:lnTo>
                  <a:lnTo>
                    <a:pt x="19" y="52"/>
                  </a:lnTo>
                  <a:lnTo>
                    <a:pt x="18" y="52"/>
                  </a:lnTo>
                  <a:lnTo>
                    <a:pt x="18" y="52"/>
                  </a:lnTo>
                  <a:lnTo>
                    <a:pt x="18" y="52"/>
                  </a:lnTo>
                  <a:lnTo>
                    <a:pt x="18" y="52"/>
                  </a:lnTo>
                  <a:lnTo>
                    <a:pt x="18" y="52"/>
                  </a:lnTo>
                  <a:lnTo>
                    <a:pt x="18" y="52"/>
                  </a:lnTo>
                  <a:lnTo>
                    <a:pt x="18" y="52"/>
                  </a:lnTo>
                  <a:lnTo>
                    <a:pt x="18" y="52"/>
                  </a:lnTo>
                  <a:lnTo>
                    <a:pt x="17" y="51"/>
                  </a:lnTo>
                  <a:lnTo>
                    <a:pt x="17" y="51"/>
                  </a:lnTo>
                  <a:lnTo>
                    <a:pt x="17" y="51"/>
                  </a:lnTo>
                  <a:lnTo>
                    <a:pt x="17" y="51"/>
                  </a:lnTo>
                  <a:lnTo>
                    <a:pt x="17" y="51"/>
                  </a:lnTo>
                  <a:lnTo>
                    <a:pt x="17" y="51"/>
                  </a:lnTo>
                  <a:lnTo>
                    <a:pt x="17" y="51"/>
                  </a:lnTo>
                  <a:lnTo>
                    <a:pt x="17" y="51"/>
                  </a:lnTo>
                  <a:lnTo>
                    <a:pt x="16" y="51"/>
                  </a:lnTo>
                  <a:lnTo>
                    <a:pt x="16" y="51"/>
                  </a:lnTo>
                  <a:lnTo>
                    <a:pt x="16" y="51"/>
                  </a:lnTo>
                  <a:lnTo>
                    <a:pt x="16" y="50"/>
                  </a:lnTo>
                  <a:lnTo>
                    <a:pt x="16" y="50"/>
                  </a:lnTo>
                  <a:lnTo>
                    <a:pt x="16" y="50"/>
                  </a:lnTo>
                  <a:lnTo>
                    <a:pt x="16" y="50"/>
                  </a:lnTo>
                  <a:lnTo>
                    <a:pt x="16" y="50"/>
                  </a:lnTo>
                  <a:lnTo>
                    <a:pt x="16" y="50"/>
                  </a:lnTo>
                  <a:lnTo>
                    <a:pt x="16" y="50"/>
                  </a:lnTo>
                  <a:lnTo>
                    <a:pt x="15" y="50"/>
                  </a:lnTo>
                  <a:lnTo>
                    <a:pt x="15" y="50"/>
                  </a:lnTo>
                  <a:lnTo>
                    <a:pt x="15" y="50"/>
                  </a:lnTo>
                  <a:lnTo>
                    <a:pt x="15" y="50"/>
                  </a:lnTo>
                  <a:lnTo>
                    <a:pt x="15" y="49"/>
                  </a:lnTo>
                  <a:lnTo>
                    <a:pt x="15" y="49"/>
                  </a:lnTo>
                  <a:lnTo>
                    <a:pt x="15" y="49"/>
                  </a:lnTo>
                  <a:lnTo>
                    <a:pt x="15" y="49"/>
                  </a:lnTo>
                  <a:lnTo>
                    <a:pt x="15" y="49"/>
                  </a:lnTo>
                  <a:lnTo>
                    <a:pt x="14" y="49"/>
                  </a:lnTo>
                  <a:lnTo>
                    <a:pt x="14" y="49"/>
                  </a:lnTo>
                  <a:lnTo>
                    <a:pt x="14" y="49"/>
                  </a:lnTo>
                  <a:lnTo>
                    <a:pt x="14" y="49"/>
                  </a:lnTo>
                  <a:lnTo>
                    <a:pt x="14" y="49"/>
                  </a:lnTo>
                  <a:lnTo>
                    <a:pt x="14" y="49"/>
                  </a:lnTo>
                  <a:lnTo>
                    <a:pt x="14" y="49"/>
                  </a:lnTo>
                  <a:lnTo>
                    <a:pt x="14" y="49"/>
                  </a:lnTo>
                  <a:lnTo>
                    <a:pt x="14" y="48"/>
                  </a:lnTo>
                  <a:lnTo>
                    <a:pt x="14" y="48"/>
                  </a:lnTo>
                  <a:lnTo>
                    <a:pt x="13" y="48"/>
                  </a:lnTo>
                  <a:lnTo>
                    <a:pt x="13" y="48"/>
                  </a:lnTo>
                  <a:lnTo>
                    <a:pt x="13" y="48"/>
                  </a:lnTo>
                  <a:lnTo>
                    <a:pt x="13" y="48"/>
                  </a:lnTo>
                  <a:lnTo>
                    <a:pt x="13" y="48"/>
                  </a:lnTo>
                  <a:lnTo>
                    <a:pt x="13" y="48"/>
                  </a:lnTo>
                  <a:lnTo>
                    <a:pt x="13" y="48"/>
                  </a:lnTo>
                  <a:lnTo>
                    <a:pt x="13" y="48"/>
                  </a:lnTo>
                  <a:lnTo>
                    <a:pt x="13" y="48"/>
                  </a:lnTo>
                  <a:lnTo>
                    <a:pt x="13" y="48"/>
                  </a:lnTo>
                  <a:lnTo>
                    <a:pt x="12" y="47"/>
                  </a:lnTo>
                  <a:lnTo>
                    <a:pt x="12" y="47"/>
                  </a:lnTo>
                  <a:lnTo>
                    <a:pt x="12" y="47"/>
                  </a:lnTo>
                  <a:lnTo>
                    <a:pt x="12" y="47"/>
                  </a:lnTo>
                  <a:lnTo>
                    <a:pt x="12" y="47"/>
                  </a:lnTo>
                  <a:lnTo>
                    <a:pt x="12" y="47"/>
                  </a:lnTo>
                  <a:lnTo>
                    <a:pt x="12" y="47"/>
                  </a:lnTo>
                  <a:lnTo>
                    <a:pt x="12" y="47"/>
                  </a:lnTo>
                  <a:lnTo>
                    <a:pt x="11" y="47"/>
                  </a:lnTo>
                  <a:lnTo>
                    <a:pt x="11" y="47"/>
                  </a:lnTo>
                  <a:lnTo>
                    <a:pt x="11" y="47"/>
                  </a:lnTo>
                  <a:lnTo>
                    <a:pt x="11" y="46"/>
                  </a:lnTo>
                  <a:lnTo>
                    <a:pt x="11" y="46"/>
                  </a:lnTo>
                  <a:lnTo>
                    <a:pt x="11" y="46"/>
                  </a:lnTo>
                  <a:lnTo>
                    <a:pt x="11" y="46"/>
                  </a:lnTo>
                  <a:lnTo>
                    <a:pt x="11" y="46"/>
                  </a:lnTo>
                  <a:lnTo>
                    <a:pt x="11" y="46"/>
                  </a:lnTo>
                  <a:lnTo>
                    <a:pt x="10" y="46"/>
                  </a:lnTo>
                  <a:lnTo>
                    <a:pt x="10" y="46"/>
                  </a:lnTo>
                  <a:lnTo>
                    <a:pt x="10" y="46"/>
                  </a:lnTo>
                  <a:lnTo>
                    <a:pt x="10" y="46"/>
                  </a:lnTo>
                  <a:lnTo>
                    <a:pt x="10" y="45"/>
                  </a:lnTo>
                  <a:lnTo>
                    <a:pt x="10" y="45"/>
                  </a:lnTo>
                  <a:lnTo>
                    <a:pt x="10" y="45"/>
                  </a:lnTo>
                  <a:lnTo>
                    <a:pt x="10" y="45"/>
                  </a:lnTo>
                  <a:lnTo>
                    <a:pt x="9" y="45"/>
                  </a:lnTo>
                  <a:lnTo>
                    <a:pt x="9" y="45"/>
                  </a:lnTo>
                  <a:lnTo>
                    <a:pt x="9" y="45"/>
                  </a:lnTo>
                  <a:lnTo>
                    <a:pt x="9" y="45"/>
                  </a:lnTo>
                  <a:lnTo>
                    <a:pt x="9" y="45"/>
                  </a:lnTo>
                  <a:lnTo>
                    <a:pt x="9" y="45"/>
                  </a:lnTo>
                  <a:lnTo>
                    <a:pt x="9" y="44"/>
                  </a:lnTo>
                  <a:lnTo>
                    <a:pt x="8" y="44"/>
                  </a:lnTo>
                  <a:lnTo>
                    <a:pt x="8" y="44"/>
                  </a:lnTo>
                  <a:lnTo>
                    <a:pt x="8" y="44"/>
                  </a:lnTo>
                  <a:lnTo>
                    <a:pt x="8" y="44"/>
                  </a:lnTo>
                  <a:lnTo>
                    <a:pt x="8" y="44"/>
                  </a:lnTo>
                  <a:lnTo>
                    <a:pt x="8" y="44"/>
                  </a:lnTo>
                  <a:lnTo>
                    <a:pt x="8" y="44"/>
                  </a:lnTo>
                  <a:lnTo>
                    <a:pt x="8" y="44"/>
                  </a:lnTo>
                  <a:lnTo>
                    <a:pt x="8" y="44"/>
                  </a:lnTo>
                  <a:lnTo>
                    <a:pt x="7" y="44"/>
                  </a:lnTo>
                  <a:lnTo>
                    <a:pt x="7" y="43"/>
                  </a:lnTo>
                  <a:lnTo>
                    <a:pt x="7" y="43"/>
                  </a:lnTo>
                  <a:lnTo>
                    <a:pt x="7" y="43"/>
                  </a:lnTo>
                  <a:lnTo>
                    <a:pt x="7" y="43"/>
                  </a:lnTo>
                  <a:lnTo>
                    <a:pt x="7" y="43"/>
                  </a:lnTo>
                  <a:lnTo>
                    <a:pt x="7" y="43"/>
                  </a:lnTo>
                  <a:lnTo>
                    <a:pt x="7" y="43"/>
                  </a:lnTo>
                  <a:lnTo>
                    <a:pt x="7" y="43"/>
                  </a:lnTo>
                  <a:lnTo>
                    <a:pt x="6" y="43"/>
                  </a:lnTo>
                  <a:lnTo>
                    <a:pt x="6" y="43"/>
                  </a:lnTo>
                  <a:lnTo>
                    <a:pt x="6" y="43"/>
                  </a:lnTo>
                  <a:lnTo>
                    <a:pt x="6" y="42"/>
                  </a:lnTo>
                  <a:lnTo>
                    <a:pt x="6" y="42"/>
                  </a:lnTo>
                  <a:lnTo>
                    <a:pt x="6" y="42"/>
                  </a:lnTo>
                  <a:lnTo>
                    <a:pt x="6" y="42"/>
                  </a:lnTo>
                  <a:lnTo>
                    <a:pt x="6" y="42"/>
                  </a:lnTo>
                  <a:lnTo>
                    <a:pt x="6" y="42"/>
                  </a:lnTo>
                  <a:lnTo>
                    <a:pt x="6" y="42"/>
                  </a:lnTo>
                  <a:lnTo>
                    <a:pt x="6" y="42"/>
                  </a:lnTo>
                  <a:lnTo>
                    <a:pt x="5" y="42"/>
                  </a:lnTo>
                  <a:lnTo>
                    <a:pt x="5" y="42"/>
                  </a:lnTo>
                  <a:lnTo>
                    <a:pt x="5" y="42"/>
                  </a:lnTo>
                  <a:lnTo>
                    <a:pt x="5" y="42"/>
                  </a:lnTo>
                  <a:lnTo>
                    <a:pt x="5" y="42"/>
                  </a:lnTo>
                  <a:lnTo>
                    <a:pt x="5" y="41"/>
                  </a:lnTo>
                  <a:lnTo>
                    <a:pt x="5" y="41"/>
                  </a:lnTo>
                  <a:lnTo>
                    <a:pt x="5" y="41"/>
                  </a:lnTo>
                  <a:lnTo>
                    <a:pt x="5" y="41"/>
                  </a:lnTo>
                  <a:lnTo>
                    <a:pt x="4" y="41"/>
                  </a:lnTo>
                  <a:lnTo>
                    <a:pt x="4" y="41"/>
                  </a:lnTo>
                  <a:lnTo>
                    <a:pt x="4" y="41"/>
                  </a:lnTo>
                  <a:lnTo>
                    <a:pt x="4" y="41"/>
                  </a:lnTo>
                  <a:lnTo>
                    <a:pt x="4" y="41"/>
                  </a:lnTo>
                  <a:lnTo>
                    <a:pt x="4" y="41"/>
                  </a:lnTo>
                  <a:lnTo>
                    <a:pt x="4" y="41"/>
                  </a:lnTo>
                  <a:lnTo>
                    <a:pt x="4" y="41"/>
                  </a:lnTo>
                  <a:lnTo>
                    <a:pt x="4" y="40"/>
                  </a:lnTo>
                  <a:lnTo>
                    <a:pt x="3" y="40"/>
                  </a:lnTo>
                  <a:lnTo>
                    <a:pt x="3" y="40"/>
                  </a:lnTo>
                  <a:lnTo>
                    <a:pt x="3" y="40"/>
                  </a:lnTo>
                  <a:lnTo>
                    <a:pt x="3" y="40"/>
                  </a:lnTo>
                  <a:lnTo>
                    <a:pt x="3" y="40"/>
                  </a:lnTo>
                  <a:lnTo>
                    <a:pt x="3" y="40"/>
                  </a:lnTo>
                  <a:lnTo>
                    <a:pt x="3" y="40"/>
                  </a:lnTo>
                  <a:lnTo>
                    <a:pt x="3" y="40"/>
                  </a:lnTo>
                  <a:lnTo>
                    <a:pt x="3" y="40"/>
                  </a:lnTo>
                  <a:lnTo>
                    <a:pt x="3" y="40"/>
                  </a:lnTo>
                  <a:lnTo>
                    <a:pt x="2" y="40"/>
                  </a:lnTo>
                  <a:lnTo>
                    <a:pt x="2" y="39"/>
                  </a:lnTo>
                  <a:lnTo>
                    <a:pt x="2" y="39"/>
                  </a:lnTo>
                  <a:lnTo>
                    <a:pt x="2" y="39"/>
                  </a:lnTo>
                  <a:lnTo>
                    <a:pt x="2" y="39"/>
                  </a:lnTo>
                  <a:lnTo>
                    <a:pt x="2" y="39"/>
                  </a:lnTo>
                  <a:lnTo>
                    <a:pt x="2" y="39"/>
                  </a:lnTo>
                  <a:lnTo>
                    <a:pt x="2" y="39"/>
                  </a:lnTo>
                  <a:lnTo>
                    <a:pt x="2" y="39"/>
                  </a:lnTo>
                  <a:lnTo>
                    <a:pt x="1" y="39"/>
                  </a:lnTo>
                  <a:lnTo>
                    <a:pt x="1" y="39"/>
                  </a:lnTo>
                  <a:lnTo>
                    <a:pt x="1" y="38"/>
                  </a:lnTo>
                  <a:lnTo>
                    <a:pt x="1" y="38"/>
                  </a:lnTo>
                  <a:lnTo>
                    <a:pt x="1" y="38"/>
                  </a:lnTo>
                  <a:lnTo>
                    <a:pt x="0" y="37"/>
                  </a:lnTo>
                  <a:lnTo>
                    <a:pt x="0" y="16"/>
                  </a:lnTo>
                  <a:lnTo>
                    <a:pt x="1" y="16"/>
                  </a:lnTo>
                  <a:lnTo>
                    <a:pt x="1" y="16"/>
                  </a:lnTo>
                  <a:lnTo>
                    <a:pt x="2" y="17"/>
                  </a:lnTo>
                  <a:lnTo>
                    <a:pt x="3" y="17"/>
                  </a:lnTo>
                  <a:lnTo>
                    <a:pt x="4" y="16"/>
                  </a:lnTo>
                  <a:lnTo>
                    <a:pt x="6" y="16"/>
                  </a:lnTo>
                  <a:lnTo>
                    <a:pt x="6" y="16"/>
                  </a:lnTo>
                  <a:lnTo>
                    <a:pt x="7" y="16"/>
                  </a:lnTo>
                  <a:lnTo>
                    <a:pt x="7" y="17"/>
                  </a:lnTo>
                  <a:lnTo>
                    <a:pt x="8" y="17"/>
                  </a:lnTo>
                  <a:lnTo>
                    <a:pt x="8" y="17"/>
                  </a:lnTo>
                  <a:lnTo>
                    <a:pt x="8" y="17"/>
                  </a:lnTo>
                  <a:lnTo>
                    <a:pt x="9" y="18"/>
                  </a:lnTo>
                  <a:lnTo>
                    <a:pt x="10" y="19"/>
                  </a:lnTo>
                  <a:lnTo>
                    <a:pt x="10" y="19"/>
                  </a:lnTo>
                  <a:lnTo>
                    <a:pt x="11" y="19"/>
                  </a:lnTo>
                  <a:lnTo>
                    <a:pt x="11" y="19"/>
                  </a:lnTo>
                  <a:lnTo>
                    <a:pt x="11" y="19"/>
                  </a:lnTo>
                  <a:lnTo>
                    <a:pt x="12" y="19"/>
                  </a:lnTo>
                  <a:lnTo>
                    <a:pt x="12" y="19"/>
                  </a:lnTo>
                  <a:lnTo>
                    <a:pt x="13" y="19"/>
                  </a:lnTo>
                  <a:lnTo>
                    <a:pt x="14" y="19"/>
                  </a:lnTo>
                  <a:lnTo>
                    <a:pt x="14" y="19"/>
                  </a:lnTo>
                  <a:lnTo>
                    <a:pt x="15" y="18"/>
                  </a:lnTo>
                  <a:lnTo>
                    <a:pt x="17" y="18"/>
                  </a:lnTo>
                  <a:lnTo>
                    <a:pt x="17" y="18"/>
                  </a:lnTo>
                  <a:lnTo>
                    <a:pt x="18" y="18"/>
                  </a:lnTo>
                  <a:lnTo>
                    <a:pt x="18" y="18"/>
                  </a:lnTo>
                  <a:lnTo>
                    <a:pt x="18" y="17"/>
                  </a:lnTo>
                  <a:lnTo>
                    <a:pt x="19" y="17"/>
                  </a:lnTo>
                  <a:lnTo>
                    <a:pt x="19" y="17"/>
                  </a:lnTo>
                  <a:lnTo>
                    <a:pt x="20" y="17"/>
                  </a:lnTo>
                  <a:lnTo>
                    <a:pt x="21" y="17"/>
                  </a:lnTo>
                  <a:lnTo>
                    <a:pt x="21" y="16"/>
                  </a:lnTo>
                  <a:lnTo>
                    <a:pt x="21" y="16"/>
                  </a:lnTo>
                  <a:lnTo>
                    <a:pt x="22" y="16"/>
                  </a:lnTo>
                  <a:lnTo>
                    <a:pt x="22" y="16"/>
                  </a:lnTo>
                  <a:lnTo>
                    <a:pt x="23" y="16"/>
                  </a:lnTo>
                  <a:lnTo>
                    <a:pt x="23" y="15"/>
                  </a:lnTo>
                  <a:lnTo>
                    <a:pt x="23" y="15"/>
                  </a:lnTo>
                  <a:lnTo>
                    <a:pt x="23" y="15"/>
                  </a:lnTo>
                  <a:lnTo>
                    <a:pt x="24" y="15"/>
                  </a:lnTo>
                  <a:lnTo>
                    <a:pt x="24" y="15"/>
                  </a:lnTo>
                  <a:lnTo>
                    <a:pt x="24" y="15"/>
                  </a:lnTo>
                  <a:lnTo>
                    <a:pt x="24" y="14"/>
                  </a:lnTo>
                  <a:lnTo>
                    <a:pt x="25" y="14"/>
                  </a:lnTo>
                  <a:lnTo>
                    <a:pt x="25" y="14"/>
                  </a:lnTo>
                  <a:lnTo>
                    <a:pt x="25" y="14"/>
                  </a:lnTo>
                  <a:lnTo>
                    <a:pt x="26" y="14"/>
                  </a:lnTo>
                  <a:lnTo>
                    <a:pt x="26" y="13"/>
                  </a:lnTo>
                  <a:lnTo>
                    <a:pt x="26" y="13"/>
                  </a:lnTo>
                  <a:lnTo>
                    <a:pt x="26" y="13"/>
                  </a:lnTo>
                  <a:lnTo>
                    <a:pt x="26" y="13"/>
                  </a:lnTo>
                  <a:lnTo>
                    <a:pt x="27" y="13"/>
                  </a:lnTo>
                  <a:lnTo>
                    <a:pt x="27" y="12"/>
                  </a:lnTo>
                  <a:lnTo>
                    <a:pt x="27" y="12"/>
                  </a:lnTo>
                  <a:lnTo>
                    <a:pt x="27" y="12"/>
                  </a:lnTo>
                  <a:lnTo>
                    <a:pt x="28" y="12"/>
                  </a:lnTo>
                  <a:lnTo>
                    <a:pt x="28" y="12"/>
                  </a:lnTo>
                  <a:lnTo>
                    <a:pt x="28" y="12"/>
                  </a:lnTo>
                  <a:lnTo>
                    <a:pt x="29" y="12"/>
                  </a:lnTo>
                  <a:lnTo>
                    <a:pt x="29" y="12"/>
                  </a:lnTo>
                  <a:lnTo>
                    <a:pt x="29" y="11"/>
                  </a:lnTo>
                  <a:lnTo>
                    <a:pt x="30" y="11"/>
                  </a:lnTo>
                  <a:lnTo>
                    <a:pt x="30" y="11"/>
                  </a:lnTo>
                  <a:lnTo>
                    <a:pt x="30" y="11"/>
                  </a:lnTo>
                  <a:lnTo>
                    <a:pt x="30" y="11"/>
                  </a:lnTo>
                  <a:lnTo>
                    <a:pt x="30" y="11"/>
                  </a:lnTo>
                  <a:lnTo>
                    <a:pt x="30" y="11"/>
                  </a:lnTo>
                  <a:lnTo>
                    <a:pt x="31" y="10"/>
                  </a:lnTo>
                  <a:lnTo>
                    <a:pt x="31" y="10"/>
                  </a:lnTo>
                  <a:lnTo>
                    <a:pt x="32" y="10"/>
                  </a:lnTo>
                  <a:lnTo>
                    <a:pt x="33" y="10"/>
                  </a:lnTo>
                  <a:lnTo>
                    <a:pt x="33" y="10"/>
                  </a:lnTo>
                  <a:lnTo>
                    <a:pt x="33" y="9"/>
                  </a:lnTo>
                  <a:lnTo>
                    <a:pt x="33" y="9"/>
                  </a:lnTo>
                  <a:lnTo>
                    <a:pt x="33" y="9"/>
                  </a:lnTo>
                  <a:lnTo>
                    <a:pt x="33" y="9"/>
                  </a:lnTo>
                  <a:lnTo>
                    <a:pt x="34" y="8"/>
                  </a:lnTo>
                  <a:lnTo>
                    <a:pt x="34" y="8"/>
                  </a:lnTo>
                  <a:lnTo>
                    <a:pt x="34" y="8"/>
                  </a:lnTo>
                  <a:lnTo>
                    <a:pt x="34" y="7"/>
                  </a:lnTo>
                  <a:lnTo>
                    <a:pt x="35" y="7"/>
                  </a:lnTo>
                  <a:lnTo>
                    <a:pt x="36" y="7"/>
                  </a:lnTo>
                  <a:lnTo>
                    <a:pt x="37" y="6"/>
                  </a:lnTo>
                  <a:lnTo>
                    <a:pt x="37" y="6"/>
                  </a:lnTo>
                  <a:lnTo>
                    <a:pt x="38" y="6"/>
                  </a:lnTo>
                  <a:lnTo>
                    <a:pt x="38" y="5"/>
                  </a:lnTo>
                  <a:lnTo>
                    <a:pt x="39" y="5"/>
                  </a:lnTo>
                  <a:lnTo>
                    <a:pt x="39" y="5"/>
                  </a:lnTo>
                  <a:lnTo>
                    <a:pt x="40" y="5"/>
                  </a:lnTo>
                  <a:lnTo>
                    <a:pt x="40" y="5"/>
                  </a:lnTo>
                  <a:lnTo>
                    <a:pt x="41" y="5"/>
                  </a:lnTo>
                  <a:lnTo>
                    <a:pt x="41" y="4"/>
                  </a:lnTo>
                  <a:lnTo>
                    <a:pt x="42" y="4"/>
                  </a:lnTo>
                  <a:lnTo>
                    <a:pt x="42" y="4"/>
                  </a:lnTo>
                  <a:lnTo>
                    <a:pt x="43" y="4"/>
                  </a:lnTo>
                  <a:lnTo>
                    <a:pt x="43" y="4"/>
                  </a:lnTo>
                  <a:lnTo>
                    <a:pt x="43" y="4"/>
                  </a:lnTo>
                  <a:lnTo>
                    <a:pt x="44" y="4"/>
                  </a:lnTo>
                  <a:lnTo>
                    <a:pt x="44" y="4"/>
                  </a:lnTo>
                  <a:lnTo>
                    <a:pt x="45" y="4"/>
                  </a:lnTo>
                  <a:lnTo>
                    <a:pt x="46" y="4"/>
                  </a:lnTo>
                  <a:lnTo>
                    <a:pt x="46" y="4"/>
                  </a:lnTo>
                  <a:lnTo>
                    <a:pt x="46" y="4"/>
                  </a:lnTo>
                  <a:lnTo>
                    <a:pt x="47" y="4"/>
                  </a:lnTo>
                  <a:lnTo>
                    <a:pt x="47" y="5"/>
                  </a:lnTo>
                  <a:lnTo>
                    <a:pt x="48" y="5"/>
                  </a:lnTo>
                  <a:lnTo>
                    <a:pt x="48" y="5"/>
                  </a:lnTo>
                  <a:lnTo>
                    <a:pt x="48" y="6"/>
                  </a:lnTo>
                  <a:lnTo>
                    <a:pt x="49" y="6"/>
                  </a:lnTo>
                  <a:lnTo>
                    <a:pt x="50" y="7"/>
                  </a:lnTo>
                  <a:lnTo>
                    <a:pt x="50" y="7"/>
                  </a:lnTo>
                  <a:lnTo>
                    <a:pt x="50" y="7"/>
                  </a:lnTo>
                  <a:lnTo>
                    <a:pt x="50" y="7"/>
                  </a:lnTo>
                  <a:lnTo>
                    <a:pt x="51" y="7"/>
                  </a:lnTo>
                  <a:lnTo>
                    <a:pt x="51" y="6"/>
                  </a:lnTo>
                  <a:lnTo>
                    <a:pt x="53" y="6"/>
                  </a:lnTo>
                  <a:lnTo>
                    <a:pt x="53" y="6"/>
                  </a:lnTo>
                  <a:lnTo>
                    <a:pt x="54" y="6"/>
                  </a:lnTo>
                  <a:lnTo>
                    <a:pt x="54" y="6"/>
                  </a:lnTo>
                  <a:lnTo>
                    <a:pt x="55" y="6"/>
                  </a:lnTo>
                  <a:lnTo>
                    <a:pt x="56" y="6"/>
                  </a:lnTo>
                  <a:lnTo>
                    <a:pt x="56" y="6"/>
                  </a:lnTo>
                  <a:lnTo>
                    <a:pt x="57" y="6"/>
                  </a:lnTo>
                  <a:lnTo>
                    <a:pt x="57" y="6"/>
                  </a:lnTo>
                  <a:lnTo>
                    <a:pt x="57" y="6"/>
                  </a:lnTo>
                  <a:lnTo>
                    <a:pt x="58" y="6"/>
                  </a:lnTo>
                  <a:lnTo>
                    <a:pt x="59" y="6"/>
                  </a:lnTo>
                  <a:lnTo>
                    <a:pt x="59" y="6"/>
                  </a:lnTo>
                  <a:lnTo>
                    <a:pt x="60" y="6"/>
                  </a:lnTo>
                  <a:lnTo>
                    <a:pt x="60" y="6"/>
                  </a:lnTo>
                  <a:lnTo>
                    <a:pt x="61" y="6"/>
                  </a:lnTo>
                  <a:lnTo>
                    <a:pt x="61" y="6"/>
                  </a:lnTo>
                  <a:lnTo>
                    <a:pt x="62" y="6"/>
                  </a:lnTo>
                  <a:lnTo>
                    <a:pt x="62" y="5"/>
                  </a:lnTo>
                  <a:lnTo>
                    <a:pt x="63" y="6"/>
                  </a:lnTo>
                  <a:lnTo>
                    <a:pt x="63" y="6"/>
                  </a:lnTo>
                  <a:lnTo>
                    <a:pt x="63" y="5"/>
                  </a:lnTo>
                  <a:lnTo>
                    <a:pt x="64" y="6"/>
                  </a:lnTo>
                  <a:lnTo>
                    <a:pt x="64" y="5"/>
                  </a:lnTo>
                  <a:lnTo>
                    <a:pt x="65" y="5"/>
                  </a:lnTo>
                  <a:lnTo>
                    <a:pt x="65" y="5"/>
                  </a:lnTo>
                  <a:lnTo>
                    <a:pt x="65" y="5"/>
                  </a:lnTo>
                  <a:lnTo>
                    <a:pt x="66" y="4"/>
                  </a:lnTo>
                  <a:lnTo>
                    <a:pt x="66" y="4"/>
                  </a:lnTo>
                  <a:lnTo>
                    <a:pt x="66" y="4"/>
                  </a:lnTo>
                  <a:lnTo>
                    <a:pt x="67" y="3"/>
                  </a:lnTo>
                  <a:lnTo>
                    <a:pt x="67" y="3"/>
                  </a:lnTo>
                  <a:lnTo>
                    <a:pt x="68" y="3"/>
                  </a:lnTo>
                  <a:lnTo>
                    <a:pt x="69" y="3"/>
                  </a:lnTo>
                  <a:lnTo>
                    <a:pt x="69" y="3"/>
                  </a:lnTo>
                  <a:lnTo>
                    <a:pt x="69" y="2"/>
                  </a:lnTo>
                  <a:lnTo>
                    <a:pt x="69" y="2"/>
                  </a:lnTo>
                  <a:lnTo>
                    <a:pt x="70" y="2"/>
                  </a:lnTo>
                  <a:lnTo>
                    <a:pt x="70" y="2"/>
                  </a:lnTo>
                  <a:lnTo>
                    <a:pt x="70" y="1"/>
                  </a:lnTo>
                  <a:lnTo>
                    <a:pt x="70" y="1"/>
                  </a:lnTo>
                  <a:lnTo>
                    <a:pt x="71" y="1"/>
                  </a:lnTo>
                  <a:lnTo>
                    <a:pt x="71" y="1"/>
                  </a:lnTo>
                  <a:lnTo>
                    <a:pt x="72" y="1"/>
                  </a:lnTo>
                  <a:lnTo>
                    <a:pt x="72" y="1"/>
                  </a:lnTo>
                  <a:lnTo>
                    <a:pt x="74" y="1"/>
                  </a:lnTo>
                  <a:lnTo>
                    <a:pt x="74" y="1"/>
                  </a:lnTo>
                  <a:lnTo>
                    <a:pt x="74" y="1"/>
                  </a:lnTo>
                  <a:lnTo>
                    <a:pt x="75" y="0"/>
                  </a:lnTo>
                  <a:lnTo>
                    <a:pt x="76" y="0"/>
                  </a:lnTo>
                  <a:lnTo>
                    <a:pt x="76" y="0"/>
                  </a:lnTo>
                  <a:lnTo>
                    <a:pt x="77" y="0"/>
                  </a:lnTo>
                  <a:lnTo>
                    <a:pt x="78" y="0"/>
                  </a:lnTo>
                  <a:lnTo>
                    <a:pt x="78" y="0"/>
                  </a:lnTo>
                  <a:lnTo>
                    <a:pt x="79" y="0"/>
                  </a:lnTo>
                  <a:lnTo>
                    <a:pt x="80" y="0"/>
                  </a:lnTo>
                  <a:lnTo>
                    <a:pt x="80" y="0"/>
                  </a:lnTo>
                  <a:lnTo>
                    <a:pt x="81" y="0"/>
                  </a:lnTo>
                  <a:close/>
                </a:path>
              </a:pathLst>
            </a:custGeom>
            <a:solidFill>
              <a:schemeClr val="accent1">
                <a:lumMod val="20000"/>
                <a:lumOff val="80000"/>
              </a:schemeClr>
            </a:solidFill>
            <a:ln w="0">
              <a:solidFill>
                <a:srgbClr val="A6A6A6"/>
              </a:solidFill>
              <a:prstDash val="solid"/>
              <a:round/>
              <a:headEnd/>
              <a:tailEnd/>
            </a:ln>
          </p:spPr>
          <p:txBody>
            <a:bodyPr/>
            <a:lstStyle/>
            <a:p>
              <a:endParaRPr lang="en-US" sz="1632"/>
            </a:p>
          </p:txBody>
        </p:sp>
        <p:sp>
          <p:nvSpPr>
            <p:cNvPr id="74" name="Freeform 56">
              <a:extLst>
                <a:ext uri="{FF2B5EF4-FFF2-40B4-BE49-F238E27FC236}">
                  <a16:creationId xmlns:a16="http://schemas.microsoft.com/office/drawing/2014/main" id="{7957FDE7-EDAF-40B1-8AE1-C0C0DFDD3D41}"/>
                </a:ext>
              </a:extLst>
            </p:cNvPr>
            <p:cNvSpPr>
              <a:spLocks/>
            </p:cNvSpPr>
            <p:nvPr/>
          </p:nvSpPr>
          <p:spPr bwMode="auto">
            <a:xfrm>
              <a:off x="158" y="272"/>
              <a:ext cx="60" cy="53"/>
            </a:xfrm>
            <a:custGeom>
              <a:avLst/>
              <a:gdLst>
                <a:gd name="T0" fmla="*/ 51 w 60"/>
                <a:gd name="T1" fmla="*/ 22 h 53"/>
                <a:gd name="T2" fmla="*/ 47 w 60"/>
                <a:gd name="T3" fmla="*/ 26 h 53"/>
                <a:gd name="T4" fmla="*/ 44 w 60"/>
                <a:gd name="T5" fmla="*/ 29 h 53"/>
                <a:gd name="T6" fmla="*/ 42 w 60"/>
                <a:gd name="T7" fmla="*/ 31 h 53"/>
                <a:gd name="T8" fmla="*/ 39 w 60"/>
                <a:gd name="T9" fmla="*/ 33 h 53"/>
                <a:gd name="T10" fmla="*/ 38 w 60"/>
                <a:gd name="T11" fmla="*/ 34 h 53"/>
                <a:gd name="T12" fmla="*/ 38 w 60"/>
                <a:gd name="T13" fmla="*/ 34 h 53"/>
                <a:gd name="T14" fmla="*/ 37 w 60"/>
                <a:gd name="T15" fmla="*/ 36 h 53"/>
                <a:gd name="T16" fmla="*/ 36 w 60"/>
                <a:gd name="T17" fmla="*/ 36 h 53"/>
                <a:gd name="T18" fmla="*/ 35 w 60"/>
                <a:gd name="T19" fmla="*/ 37 h 53"/>
                <a:gd name="T20" fmla="*/ 33 w 60"/>
                <a:gd name="T21" fmla="*/ 39 h 53"/>
                <a:gd name="T22" fmla="*/ 33 w 60"/>
                <a:gd name="T23" fmla="*/ 40 h 53"/>
                <a:gd name="T24" fmla="*/ 32 w 60"/>
                <a:gd name="T25" fmla="*/ 41 h 53"/>
                <a:gd name="T26" fmla="*/ 31 w 60"/>
                <a:gd name="T27" fmla="*/ 42 h 53"/>
                <a:gd name="T28" fmla="*/ 29 w 60"/>
                <a:gd name="T29" fmla="*/ 43 h 53"/>
                <a:gd name="T30" fmla="*/ 27 w 60"/>
                <a:gd name="T31" fmla="*/ 45 h 53"/>
                <a:gd name="T32" fmla="*/ 25 w 60"/>
                <a:gd name="T33" fmla="*/ 47 h 53"/>
                <a:gd name="T34" fmla="*/ 23 w 60"/>
                <a:gd name="T35" fmla="*/ 48 h 53"/>
                <a:gd name="T36" fmla="*/ 23 w 60"/>
                <a:gd name="T37" fmla="*/ 48 h 53"/>
                <a:gd name="T38" fmla="*/ 22 w 60"/>
                <a:gd name="T39" fmla="*/ 48 h 53"/>
                <a:gd name="T40" fmla="*/ 19 w 60"/>
                <a:gd name="T41" fmla="*/ 50 h 53"/>
                <a:gd name="T42" fmla="*/ 18 w 60"/>
                <a:gd name="T43" fmla="*/ 51 h 53"/>
                <a:gd name="T44" fmla="*/ 17 w 60"/>
                <a:gd name="T45" fmla="*/ 52 h 53"/>
                <a:gd name="T46" fmla="*/ 10 w 60"/>
                <a:gd name="T47" fmla="*/ 53 h 53"/>
                <a:gd name="T48" fmla="*/ 8 w 60"/>
                <a:gd name="T49" fmla="*/ 37 h 53"/>
                <a:gd name="T50" fmla="*/ 9 w 60"/>
                <a:gd name="T51" fmla="*/ 35 h 53"/>
                <a:gd name="T52" fmla="*/ 4 w 60"/>
                <a:gd name="T53" fmla="*/ 29 h 53"/>
                <a:gd name="T54" fmla="*/ 4 w 60"/>
                <a:gd name="T55" fmla="*/ 29 h 53"/>
                <a:gd name="T56" fmla="*/ 4 w 60"/>
                <a:gd name="T57" fmla="*/ 29 h 53"/>
                <a:gd name="T58" fmla="*/ 4 w 60"/>
                <a:gd name="T59" fmla="*/ 28 h 53"/>
                <a:gd name="T60" fmla="*/ 4 w 60"/>
                <a:gd name="T61" fmla="*/ 28 h 53"/>
                <a:gd name="T62" fmla="*/ 3 w 60"/>
                <a:gd name="T63" fmla="*/ 28 h 53"/>
                <a:gd name="T64" fmla="*/ 3 w 60"/>
                <a:gd name="T65" fmla="*/ 27 h 53"/>
                <a:gd name="T66" fmla="*/ 3 w 60"/>
                <a:gd name="T67" fmla="*/ 27 h 53"/>
                <a:gd name="T68" fmla="*/ 1 w 60"/>
                <a:gd name="T69" fmla="*/ 24 h 53"/>
                <a:gd name="T70" fmla="*/ 1 w 60"/>
                <a:gd name="T71" fmla="*/ 22 h 53"/>
                <a:gd name="T72" fmla="*/ 3 w 60"/>
                <a:gd name="T73" fmla="*/ 20 h 53"/>
                <a:gd name="T74" fmla="*/ 27 w 60"/>
                <a:gd name="T75" fmla="*/ 18 h 53"/>
                <a:gd name="T76" fmla="*/ 28 w 60"/>
                <a:gd name="T77" fmla="*/ 15 h 53"/>
                <a:gd name="T78" fmla="*/ 28 w 60"/>
                <a:gd name="T79" fmla="*/ 15 h 53"/>
                <a:gd name="T80" fmla="*/ 28 w 60"/>
                <a:gd name="T81" fmla="*/ 14 h 53"/>
                <a:gd name="T82" fmla="*/ 28 w 60"/>
                <a:gd name="T83" fmla="*/ 14 h 53"/>
                <a:gd name="T84" fmla="*/ 28 w 60"/>
                <a:gd name="T85" fmla="*/ 13 h 53"/>
                <a:gd name="T86" fmla="*/ 29 w 60"/>
                <a:gd name="T87" fmla="*/ 13 h 53"/>
                <a:gd name="T88" fmla="*/ 29 w 60"/>
                <a:gd name="T89" fmla="*/ 12 h 53"/>
                <a:gd name="T90" fmla="*/ 40 w 60"/>
                <a:gd name="T91" fmla="*/ 0 h 53"/>
                <a:gd name="T92" fmla="*/ 59 w 60"/>
                <a:gd name="T93" fmla="*/ 14 h 53"/>
                <a:gd name="T94" fmla="*/ 55 w 60"/>
                <a:gd name="T95"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53">
                  <a:moveTo>
                    <a:pt x="53" y="21"/>
                  </a:moveTo>
                  <a:lnTo>
                    <a:pt x="52" y="21"/>
                  </a:lnTo>
                  <a:lnTo>
                    <a:pt x="51" y="22"/>
                  </a:lnTo>
                  <a:lnTo>
                    <a:pt x="51" y="22"/>
                  </a:lnTo>
                  <a:lnTo>
                    <a:pt x="51" y="22"/>
                  </a:lnTo>
                  <a:lnTo>
                    <a:pt x="50" y="24"/>
                  </a:lnTo>
                  <a:lnTo>
                    <a:pt x="49" y="25"/>
                  </a:lnTo>
                  <a:lnTo>
                    <a:pt x="47" y="26"/>
                  </a:lnTo>
                  <a:lnTo>
                    <a:pt x="47" y="27"/>
                  </a:lnTo>
                  <a:lnTo>
                    <a:pt x="46" y="28"/>
                  </a:lnTo>
                  <a:lnTo>
                    <a:pt x="44" y="28"/>
                  </a:lnTo>
                  <a:lnTo>
                    <a:pt x="44" y="29"/>
                  </a:lnTo>
                  <a:lnTo>
                    <a:pt x="44" y="29"/>
                  </a:lnTo>
                  <a:lnTo>
                    <a:pt x="43" y="29"/>
                  </a:lnTo>
                  <a:lnTo>
                    <a:pt x="42" y="30"/>
                  </a:lnTo>
                  <a:lnTo>
                    <a:pt x="42" y="31"/>
                  </a:lnTo>
                  <a:lnTo>
                    <a:pt x="41" y="31"/>
                  </a:lnTo>
                  <a:lnTo>
                    <a:pt x="41" y="32"/>
                  </a:lnTo>
                  <a:lnTo>
                    <a:pt x="40" y="33"/>
                  </a:lnTo>
                  <a:lnTo>
                    <a:pt x="39" y="33"/>
                  </a:lnTo>
                  <a:lnTo>
                    <a:pt x="39" y="34"/>
                  </a:lnTo>
                  <a:lnTo>
                    <a:pt x="39" y="34"/>
                  </a:lnTo>
                  <a:lnTo>
                    <a:pt x="38" y="34"/>
                  </a:lnTo>
                  <a:lnTo>
                    <a:pt x="38" y="34"/>
                  </a:lnTo>
                  <a:lnTo>
                    <a:pt x="38" y="34"/>
                  </a:lnTo>
                  <a:lnTo>
                    <a:pt x="38" y="34"/>
                  </a:lnTo>
                  <a:lnTo>
                    <a:pt x="38" y="34"/>
                  </a:lnTo>
                  <a:lnTo>
                    <a:pt x="38" y="34"/>
                  </a:lnTo>
                  <a:lnTo>
                    <a:pt x="38" y="35"/>
                  </a:lnTo>
                  <a:lnTo>
                    <a:pt x="37" y="35"/>
                  </a:lnTo>
                  <a:lnTo>
                    <a:pt x="37" y="35"/>
                  </a:lnTo>
                  <a:lnTo>
                    <a:pt x="37" y="36"/>
                  </a:lnTo>
                  <a:lnTo>
                    <a:pt x="37" y="36"/>
                  </a:lnTo>
                  <a:lnTo>
                    <a:pt x="37" y="36"/>
                  </a:lnTo>
                  <a:lnTo>
                    <a:pt x="37" y="36"/>
                  </a:lnTo>
                  <a:lnTo>
                    <a:pt x="36" y="36"/>
                  </a:lnTo>
                  <a:lnTo>
                    <a:pt x="36" y="36"/>
                  </a:lnTo>
                  <a:lnTo>
                    <a:pt x="36" y="37"/>
                  </a:lnTo>
                  <a:lnTo>
                    <a:pt x="35" y="37"/>
                  </a:lnTo>
                  <a:lnTo>
                    <a:pt x="35" y="37"/>
                  </a:lnTo>
                  <a:lnTo>
                    <a:pt x="34" y="38"/>
                  </a:lnTo>
                  <a:lnTo>
                    <a:pt x="34" y="39"/>
                  </a:lnTo>
                  <a:lnTo>
                    <a:pt x="34" y="39"/>
                  </a:lnTo>
                  <a:lnTo>
                    <a:pt x="33" y="39"/>
                  </a:lnTo>
                  <a:lnTo>
                    <a:pt x="33" y="39"/>
                  </a:lnTo>
                  <a:lnTo>
                    <a:pt x="33" y="39"/>
                  </a:lnTo>
                  <a:lnTo>
                    <a:pt x="33" y="39"/>
                  </a:lnTo>
                  <a:lnTo>
                    <a:pt x="33" y="40"/>
                  </a:lnTo>
                  <a:lnTo>
                    <a:pt x="33" y="40"/>
                  </a:lnTo>
                  <a:lnTo>
                    <a:pt x="32" y="40"/>
                  </a:lnTo>
                  <a:lnTo>
                    <a:pt x="32" y="40"/>
                  </a:lnTo>
                  <a:lnTo>
                    <a:pt x="32" y="41"/>
                  </a:lnTo>
                  <a:lnTo>
                    <a:pt x="32" y="41"/>
                  </a:lnTo>
                  <a:lnTo>
                    <a:pt x="32" y="41"/>
                  </a:lnTo>
                  <a:lnTo>
                    <a:pt x="32" y="41"/>
                  </a:lnTo>
                  <a:lnTo>
                    <a:pt x="31" y="42"/>
                  </a:lnTo>
                  <a:lnTo>
                    <a:pt x="31" y="42"/>
                  </a:lnTo>
                  <a:lnTo>
                    <a:pt x="31" y="42"/>
                  </a:lnTo>
                  <a:lnTo>
                    <a:pt x="30" y="42"/>
                  </a:lnTo>
                  <a:lnTo>
                    <a:pt x="29" y="43"/>
                  </a:lnTo>
                  <a:lnTo>
                    <a:pt x="28" y="44"/>
                  </a:lnTo>
                  <a:lnTo>
                    <a:pt x="28" y="44"/>
                  </a:lnTo>
                  <a:lnTo>
                    <a:pt x="28" y="45"/>
                  </a:lnTo>
                  <a:lnTo>
                    <a:pt x="27" y="45"/>
                  </a:lnTo>
                  <a:lnTo>
                    <a:pt x="26" y="46"/>
                  </a:lnTo>
                  <a:lnTo>
                    <a:pt x="26" y="46"/>
                  </a:lnTo>
                  <a:lnTo>
                    <a:pt x="25" y="46"/>
                  </a:lnTo>
                  <a:lnTo>
                    <a:pt x="25" y="47"/>
                  </a:lnTo>
                  <a:lnTo>
                    <a:pt x="25" y="47"/>
                  </a:lnTo>
                  <a:lnTo>
                    <a:pt x="23" y="47"/>
                  </a:lnTo>
                  <a:lnTo>
                    <a:pt x="23" y="47"/>
                  </a:lnTo>
                  <a:lnTo>
                    <a:pt x="23" y="48"/>
                  </a:lnTo>
                  <a:lnTo>
                    <a:pt x="23" y="48"/>
                  </a:lnTo>
                  <a:lnTo>
                    <a:pt x="23" y="48"/>
                  </a:lnTo>
                  <a:lnTo>
                    <a:pt x="23" y="48"/>
                  </a:lnTo>
                  <a:lnTo>
                    <a:pt x="23" y="48"/>
                  </a:lnTo>
                  <a:lnTo>
                    <a:pt x="23" y="48"/>
                  </a:lnTo>
                  <a:lnTo>
                    <a:pt x="22" y="48"/>
                  </a:lnTo>
                  <a:lnTo>
                    <a:pt x="22" y="48"/>
                  </a:lnTo>
                  <a:lnTo>
                    <a:pt x="22" y="48"/>
                  </a:lnTo>
                  <a:lnTo>
                    <a:pt x="21" y="49"/>
                  </a:lnTo>
                  <a:lnTo>
                    <a:pt x="20" y="50"/>
                  </a:lnTo>
                  <a:lnTo>
                    <a:pt x="19" y="50"/>
                  </a:lnTo>
                  <a:lnTo>
                    <a:pt x="19" y="50"/>
                  </a:lnTo>
                  <a:lnTo>
                    <a:pt x="19" y="50"/>
                  </a:lnTo>
                  <a:lnTo>
                    <a:pt x="19" y="50"/>
                  </a:lnTo>
                  <a:lnTo>
                    <a:pt x="18" y="51"/>
                  </a:lnTo>
                  <a:lnTo>
                    <a:pt x="18" y="51"/>
                  </a:lnTo>
                  <a:lnTo>
                    <a:pt x="18" y="51"/>
                  </a:lnTo>
                  <a:lnTo>
                    <a:pt x="17" y="51"/>
                  </a:lnTo>
                  <a:lnTo>
                    <a:pt x="17" y="52"/>
                  </a:lnTo>
                  <a:lnTo>
                    <a:pt x="17" y="52"/>
                  </a:lnTo>
                  <a:lnTo>
                    <a:pt x="16" y="52"/>
                  </a:lnTo>
                  <a:lnTo>
                    <a:pt x="12" y="52"/>
                  </a:lnTo>
                  <a:lnTo>
                    <a:pt x="11" y="52"/>
                  </a:lnTo>
                  <a:lnTo>
                    <a:pt x="10" y="53"/>
                  </a:lnTo>
                  <a:lnTo>
                    <a:pt x="8" y="52"/>
                  </a:lnTo>
                  <a:lnTo>
                    <a:pt x="8" y="50"/>
                  </a:lnTo>
                  <a:lnTo>
                    <a:pt x="8" y="37"/>
                  </a:lnTo>
                  <a:lnTo>
                    <a:pt x="8" y="37"/>
                  </a:lnTo>
                  <a:lnTo>
                    <a:pt x="8" y="37"/>
                  </a:lnTo>
                  <a:lnTo>
                    <a:pt x="8" y="37"/>
                  </a:lnTo>
                  <a:lnTo>
                    <a:pt x="8" y="37"/>
                  </a:lnTo>
                  <a:lnTo>
                    <a:pt x="9" y="35"/>
                  </a:lnTo>
                  <a:lnTo>
                    <a:pt x="8" y="35"/>
                  </a:lnTo>
                  <a:lnTo>
                    <a:pt x="8" y="35"/>
                  </a:lnTo>
                  <a:lnTo>
                    <a:pt x="7" y="34"/>
                  </a:lnTo>
                  <a:lnTo>
                    <a:pt x="4" y="29"/>
                  </a:lnTo>
                  <a:lnTo>
                    <a:pt x="4" y="29"/>
                  </a:lnTo>
                  <a:lnTo>
                    <a:pt x="4" y="29"/>
                  </a:lnTo>
                  <a:lnTo>
                    <a:pt x="4" y="29"/>
                  </a:lnTo>
                  <a:lnTo>
                    <a:pt x="4" y="29"/>
                  </a:lnTo>
                  <a:lnTo>
                    <a:pt x="4" y="29"/>
                  </a:lnTo>
                  <a:lnTo>
                    <a:pt x="4" y="29"/>
                  </a:lnTo>
                  <a:lnTo>
                    <a:pt x="4" y="29"/>
                  </a:lnTo>
                  <a:lnTo>
                    <a:pt x="4" y="29"/>
                  </a:lnTo>
                  <a:lnTo>
                    <a:pt x="4" y="28"/>
                  </a:lnTo>
                  <a:lnTo>
                    <a:pt x="4" y="28"/>
                  </a:lnTo>
                  <a:lnTo>
                    <a:pt x="4" y="28"/>
                  </a:lnTo>
                  <a:lnTo>
                    <a:pt x="4" y="28"/>
                  </a:lnTo>
                  <a:lnTo>
                    <a:pt x="4" y="28"/>
                  </a:lnTo>
                  <a:lnTo>
                    <a:pt x="4" y="28"/>
                  </a:lnTo>
                  <a:lnTo>
                    <a:pt x="4" y="28"/>
                  </a:lnTo>
                  <a:lnTo>
                    <a:pt x="4" y="28"/>
                  </a:lnTo>
                  <a:lnTo>
                    <a:pt x="3" y="28"/>
                  </a:lnTo>
                  <a:lnTo>
                    <a:pt x="3" y="28"/>
                  </a:lnTo>
                  <a:lnTo>
                    <a:pt x="3" y="28"/>
                  </a:lnTo>
                  <a:lnTo>
                    <a:pt x="3" y="28"/>
                  </a:lnTo>
                  <a:lnTo>
                    <a:pt x="3" y="28"/>
                  </a:lnTo>
                  <a:lnTo>
                    <a:pt x="3" y="28"/>
                  </a:lnTo>
                  <a:lnTo>
                    <a:pt x="3" y="27"/>
                  </a:lnTo>
                  <a:lnTo>
                    <a:pt x="3" y="27"/>
                  </a:lnTo>
                  <a:lnTo>
                    <a:pt x="3" y="27"/>
                  </a:lnTo>
                  <a:lnTo>
                    <a:pt x="3" y="27"/>
                  </a:lnTo>
                  <a:lnTo>
                    <a:pt x="3" y="27"/>
                  </a:lnTo>
                  <a:lnTo>
                    <a:pt x="3" y="27"/>
                  </a:lnTo>
                  <a:lnTo>
                    <a:pt x="3" y="27"/>
                  </a:lnTo>
                  <a:lnTo>
                    <a:pt x="3" y="27"/>
                  </a:lnTo>
                  <a:lnTo>
                    <a:pt x="2" y="26"/>
                  </a:lnTo>
                  <a:lnTo>
                    <a:pt x="1" y="24"/>
                  </a:lnTo>
                  <a:lnTo>
                    <a:pt x="1" y="23"/>
                  </a:lnTo>
                  <a:lnTo>
                    <a:pt x="1" y="22"/>
                  </a:lnTo>
                  <a:lnTo>
                    <a:pt x="1" y="22"/>
                  </a:lnTo>
                  <a:lnTo>
                    <a:pt x="1" y="22"/>
                  </a:lnTo>
                  <a:lnTo>
                    <a:pt x="1" y="22"/>
                  </a:lnTo>
                  <a:lnTo>
                    <a:pt x="1" y="22"/>
                  </a:lnTo>
                  <a:lnTo>
                    <a:pt x="0" y="19"/>
                  </a:lnTo>
                  <a:lnTo>
                    <a:pt x="3" y="20"/>
                  </a:lnTo>
                  <a:lnTo>
                    <a:pt x="6" y="21"/>
                  </a:lnTo>
                  <a:lnTo>
                    <a:pt x="7" y="21"/>
                  </a:lnTo>
                  <a:lnTo>
                    <a:pt x="27" y="19"/>
                  </a:lnTo>
                  <a:lnTo>
                    <a:pt x="27" y="18"/>
                  </a:lnTo>
                  <a:lnTo>
                    <a:pt x="27" y="17"/>
                  </a:lnTo>
                  <a:lnTo>
                    <a:pt x="28" y="15"/>
                  </a:lnTo>
                  <a:lnTo>
                    <a:pt x="28" y="15"/>
                  </a:lnTo>
                  <a:lnTo>
                    <a:pt x="28" y="15"/>
                  </a:lnTo>
                  <a:lnTo>
                    <a:pt x="28" y="15"/>
                  </a:lnTo>
                  <a:lnTo>
                    <a:pt x="28" y="15"/>
                  </a:lnTo>
                  <a:lnTo>
                    <a:pt x="28" y="15"/>
                  </a:lnTo>
                  <a:lnTo>
                    <a:pt x="28" y="15"/>
                  </a:lnTo>
                  <a:lnTo>
                    <a:pt x="28" y="15"/>
                  </a:lnTo>
                  <a:lnTo>
                    <a:pt x="28" y="14"/>
                  </a:lnTo>
                  <a:lnTo>
                    <a:pt x="28" y="14"/>
                  </a:lnTo>
                  <a:lnTo>
                    <a:pt x="28" y="14"/>
                  </a:lnTo>
                  <a:lnTo>
                    <a:pt x="28" y="14"/>
                  </a:lnTo>
                  <a:lnTo>
                    <a:pt x="28" y="14"/>
                  </a:lnTo>
                  <a:lnTo>
                    <a:pt x="28" y="14"/>
                  </a:lnTo>
                  <a:lnTo>
                    <a:pt x="28" y="14"/>
                  </a:lnTo>
                  <a:lnTo>
                    <a:pt x="28" y="14"/>
                  </a:lnTo>
                  <a:lnTo>
                    <a:pt x="28" y="14"/>
                  </a:lnTo>
                  <a:lnTo>
                    <a:pt x="28" y="14"/>
                  </a:lnTo>
                  <a:lnTo>
                    <a:pt x="28" y="13"/>
                  </a:lnTo>
                  <a:lnTo>
                    <a:pt x="29" y="13"/>
                  </a:lnTo>
                  <a:lnTo>
                    <a:pt x="29" y="13"/>
                  </a:lnTo>
                  <a:lnTo>
                    <a:pt x="29" y="13"/>
                  </a:lnTo>
                  <a:lnTo>
                    <a:pt x="29" y="13"/>
                  </a:lnTo>
                  <a:lnTo>
                    <a:pt x="29" y="13"/>
                  </a:lnTo>
                  <a:lnTo>
                    <a:pt x="29" y="13"/>
                  </a:lnTo>
                  <a:lnTo>
                    <a:pt x="29" y="13"/>
                  </a:lnTo>
                  <a:lnTo>
                    <a:pt x="29" y="12"/>
                  </a:lnTo>
                  <a:lnTo>
                    <a:pt x="30" y="11"/>
                  </a:lnTo>
                  <a:lnTo>
                    <a:pt x="31" y="10"/>
                  </a:lnTo>
                  <a:lnTo>
                    <a:pt x="35" y="3"/>
                  </a:lnTo>
                  <a:lnTo>
                    <a:pt x="40" y="0"/>
                  </a:lnTo>
                  <a:lnTo>
                    <a:pt x="60" y="13"/>
                  </a:lnTo>
                  <a:lnTo>
                    <a:pt x="60" y="13"/>
                  </a:lnTo>
                  <a:lnTo>
                    <a:pt x="59" y="13"/>
                  </a:lnTo>
                  <a:lnTo>
                    <a:pt x="59" y="14"/>
                  </a:lnTo>
                  <a:lnTo>
                    <a:pt x="58" y="15"/>
                  </a:lnTo>
                  <a:lnTo>
                    <a:pt x="57" y="15"/>
                  </a:lnTo>
                  <a:lnTo>
                    <a:pt x="56" y="17"/>
                  </a:lnTo>
                  <a:lnTo>
                    <a:pt x="55" y="18"/>
                  </a:lnTo>
                  <a:lnTo>
                    <a:pt x="55" y="18"/>
                  </a:lnTo>
                  <a:lnTo>
                    <a:pt x="53" y="20"/>
                  </a:lnTo>
                  <a:lnTo>
                    <a:pt x="53" y="21"/>
                  </a:lnTo>
                  <a:close/>
                </a:path>
              </a:pathLst>
            </a:custGeom>
            <a:solidFill>
              <a:srgbClr val="FFFFFF"/>
            </a:solidFill>
            <a:ln w="0">
              <a:solidFill>
                <a:srgbClr val="A6A6A6"/>
              </a:solidFill>
              <a:prstDash val="solid"/>
              <a:round/>
              <a:headEnd/>
              <a:tailEnd/>
            </a:ln>
          </p:spPr>
          <p:txBody>
            <a:bodyPr/>
            <a:lstStyle/>
            <a:p>
              <a:endParaRPr lang="en-US" sz="1632"/>
            </a:p>
          </p:txBody>
        </p:sp>
        <p:sp>
          <p:nvSpPr>
            <p:cNvPr id="78" name="Freeform 57">
              <a:extLst>
                <a:ext uri="{FF2B5EF4-FFF2-40B4-BE49-F238E27FC236}">
                  <a16:creationId xmlns:a16="http://schemas.microsoft.com/office/drawing/2014/main" id="{00105C9C-4A8A-4AFF-B637-27AF3F75C65F}"/>
                </a:ext>
              </a:extLst>
            </p:cNvPr>
            <p:cNvSpPr>
              <a:spLocks/>
            </p:cNvSpPr>
            <p:nvPr/>
          </p:nvSpPr>
          <p:spPr bwMode="auto">
            <a:xfrm>
              <a:off x="95" y="291"/>
              <a:ext cx="73" cy="78"/>
            </a:xfrm>
            <a:custGeom>
              <a:avLst/>
              <a:gdLst>
                <a:gd name="T0" fmla="*/ 67 w 73"/>
                <a:gd name="T1" fmla="*/ 40 h 78"/>
                <a:gd name="T2" fmla="*/ 65 w 73"/>
                <a:gd name="T3" fmla="*/ 41 h 78"/>
                <a:gd name="T4" fmla="*/ 63 w 73"/>
                <a:gd name="T5" fmla="*/ 42 h 78"/>
                <a:gd name="T6" fmla="*/ 59 w 73"/>
                <a:gd name="T7" fmla="*/ 44 h 78"/>
                <a:gd name="T8" fmla="*/ 54 w 73"/>
                <a:gd name="T9" fmla="*/ 47 h 78"/>
                <a:gd name="T10" fmla="*/ 53 w 73"/>
                <a:gd name="T11" fmla="*/ 48 h 78"/>
                <a:gd name="T12" fmla="*/ 51 w 73"/>
                <a:gd name="T13" fmla="*/ 49 h 78"/>
                <a:gd name="T14" fmla="*/ 49 w 73"/>
                <a:gd name="T15" fmla="*/ 50 h 78"/>
                <a:gd name="T16" fmla="*/ 47 w 73"/>
                <a:gd name="T17" fmla="*/ 52 h 78"/>
                <a:gd name="T18" fmla="*/ 44 w 73"/>
                <a:gd name="T19" fmla="*/ 55 h 78"/>
                <a:gd name="T20" fmla="*/ 40 w 73"/>
                <a:gd name="T21" fmla="*/ 58 h 78"/>
                <a:gd name="T22" fmla="*/ 38 w 73"/>
                <a:gd name="T23" fmla="*/ 60 h 78"/>
                <a:gd name="T24" fmla="*/ 35 w 73"/>
                <a:gd name="T25" fmla="*/ 62 h 78"/>
                <a:gd name="T26" fmla="*/ 34 w 73"/>
                <a:gd name="T27" fmla="*/ 63 h 78"/>
                <a:gd name="T28" fmla="*/ 31 w 73"/>
                <a:gd name="T29" fmla="*/ 66 h 78"/>
                <a:gd name="T30" fmla="*/ 29 w 73"/>
                <a:gd name="T31" fmla="*/ 68 h 78"/>
                <a:gd name="T32" fmla="*/ 29 w 73"/>
                <a:gd name="T33" fmla="*/ 68 h 78"/>
                <a:gd name="T34" fmla="*/ 26 w 73"/>
                <a:gd name="T35" fmla="*/ 70 h 78"/>
                <a:gd name="T36" fmla="*/ 24 w 73"/>
                <a:gd name="T37" fmla="*/ 72 h 78"/>
                <a:gd name="T38" fmla="*/ 20 w 73"/>
                <a:gd name="T39" fmla="*/ 75 h 78"/>
                <a:gd name="T40" fmla="*/ 17 w 73"/>
                <a:gd name="T41" fmla="*/ 78 h 78"/>
                <a:gd name="T42" fmla="*/ 0 w 73"/>
                <a:gd name="T43" fmla="*/ 55 h 78"/>
                <a:gd name="T44" fmla="*/ 28 w 73"/>
                <a:gd name="T45" fmla="*/ 41 h 78"/>
                <a:gd name="T46" fmla="*/ 50 w 73"/>
                <a:gd name="T47" fmla="*/ 29 h 78"/>
                <a:gd name="T48" fmla="*/ 50 w 73"/>
                <a:gd name="T49" fmla="*/ 29 h 78"/>
                <a:gd name="T50" fmla="*/ 50 w 73"/>
                <a:gd name="T51" fmla="*/ 28 h 78"/>
                <a:gd name="T52" fmla="*/ 50 w 73"/>
                <a:gd name="T53" fmla="*/ 28 h 78"/>
                <a:gd name="T54" fmla="*/ 50 w 73"/>
                <a:gd name="T55" fmla="*/ 27 h 78"/>
                <a:gd name="T56" fmla="*/ 50 w 73"/>
                <a:gd name="T57" fmla="*/ 26 h 78"/>
                <a:gd name="T58" fmla="*/ 50 w 73"/>
                <a:gd name="T59" fmla="*/ 26 h 78"/>
                <a:gd name="T60" fmla="*/ 50 w 73"/>
                <a:gd name="T61" fmla="*/ 25 h 78"/>
                <a:gd name="T62" fmla="*/ 51 w 73"/>
                <a:gd name="T63" fmla="*/ 15 h 78"/>
                <a:gd name="T64" fmla="*/ 51 w 73"/>
                <a:gd name="T65" fmla="*/ 11 h 78"/>
                <a:gd name="T66" fmla="*/ 51 w 73"/>
                <a:gd name="T67" fmla="*/ 11 h 78"/>
                <a:gd name="T68" fmla="*/ 51 w 73"/>
                <a:gd name="T69" fmla="*/ 10 h 78"/>
                <a:gd name="T70" fmla="*/ 51 w 73"/>
                <a:gd name="T71" fmla="*/ 10 h 78"/>
                <a:gd name="T72" fmla="*/ 51 w 73"/>
                <a:gd name="T73" fmla="*/ 9 h 78"/>
                <a:gd name="T74" fmla="*/ 51 w 73"/>
                <a:gd name="T75" fmla="*/ 9 h 78"/>
                <a:gd name="T76" fmla="*/ 51 w 73"/>
                <a:gd name="T77" fmla="*/ 8 h 78"/>
                <a:gd name="T78" fmla="*/ 51 w 73"/>
                <a:gd name="T79" fmla="*/ 3 h 78"/>
                <a:gd name="T80" fmla="*/ 51 w 73"/>
                <a:gd name="T81" fmla="*/ 2 h 78"/>
                <a:gd name="T82" fmla="*/ 64 w 73"/>
                <a:gd name="T83" fmla="*/ 3 h 78"/>
                <a:gd name="T84" fmla="*/ 64 w 73"/>
                <a:gd name="T85" fmla="*/ 5 h 78"/>
                <a:gd name="T86" fmla="*/ 66 w 73"/>
                <a:gd name="T87" fmla="*/ 8 h 78"/>
                <a:gd name="T88" fmla="*/ 66 w 73"/>
                <a:gd name="T89" fmla="*/ 9 h 78"/>
                <a:gd name="T90" fmla="*/ 67 w 73"/>
                <a:gd name="T91" fmla="*/ 9 h 78"/>
                <a:gd name="T92" fmla="*/ 67 w 73"/>
                <a:gd name="T93" fmla="*/ 10 h 78"/>
                <a:gd name="T94" fmla="*/ 67 w 73"/>
                <a:gd name="T95" fmla="*/ 10 h 78"/>
                <a:gd name="T96" fmla="*/ 72 w 73"/>
                <a:gd name="T97" fmla="*/ 16 h 78"/>
                <a:gd name="T98" fmla="*/ 71 w 73"/>
                <a:gd name="T99" fmla="*/ 31 h 78"/>
                <a:gd name="T100" fmla="*/ 72 w 73"/>
                <a:gd name="T101" fmla="*/ 35 h 78"/>
                <a:gd name="T102" fmla="*/ 72 w 73"/>
                <a:gd name="T103" fmla="*/ 35 h 78"/>
                <a:gd name="T104" fmla="*/ 72 w 73"/>
                <a:gd name="T105" fmla="*/ 35 h 78"/>
                <a:gd name="T106" fmla="*/ 71 w 73"/>
                <a:gd name="T107" fmla="*/ 36 h 78"/>
                <a:gd name="T108" fmla="*/ 71 w 73"/>
                <a:gd name="T109" fmla="*/ 36 h 78"/>
                <a:gd name="T110" fmla="*/ 71 w 73"/>
                <a:gd name="T111" fmla="*/ 37 h 78"/>
                <a:gd name="T112" fmla="*/ 70 w 73"/>
                <a:gd name="T113" fmla="*/ 37 h 78"/>
                <a:gd name="T114" fmla="*/ 69 w 73"/>
                <a:gd name="T115" fmla="*/ 39 h 78"/>
                <a:gd name="T116" fmla="*/ 68 w 73"/>
                <a:gd name="T117"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 h="78">
                  <a:moveTo>
                    <a:pt x="68" y="40"/>
                  </a:moveTo>
                  <a:lnTo>
                    <a:pt x="68" y="40"/>
                  </a:lnTo>
                  <a:lnTo>
                    <a:pt x="67" y="40"/>
                  </a:lnTo>
                  <a:lnTo>
                    <a:pt x="67" y="40"/>
                  </a:lnTo>
                  <a:lnTo>
                    <a:pt x="67" y="40"/>
                  </a:lnTo>
                  <a:lnTo>
                    <a:pt x="67" y="40"/>
                  </a:lnTo>
                  <a:lnTo>
                    <a:pt x="66" y="40"/>
                  </a:lnTo>
                  <a:lnTo>
                    <a:pt x="65" y="40"/>
                  </a:lnTo>
                  <a:lnTo>
                    <a:pt x="65" y="41"/>
                  </a:lnTo>
                  <a:lnTo>
                    <a:pt x="65" y="41"/>
                  </a:lnTo>
                  <a:lnTo>
                    <a:pt x="65" y="41"/>
                  </a:lnTo>
                  <a:lnTo>
                    <a:pt x="65" y="41"/>
                  </a:lnTo>
                  <a:lnTo>
                    <a:pt x="64" y="41"/>
                  </a:lnTo>
                  <a:lnTo>
                    <a:pt x="64" y="41"/>
                  </a:lnTo>
                  <a:lnTo>
                    <a:pt x="64" y="41"/>
                  </a:lnTo>
                  <a:lnTo>
                    <a:pt x="63" y="41"/>
                  </a:lnTo>
                  <a:lnTo>
                    <a:pt x="63" y="42"/>
                  </a:lnTo>
                  <a:lnTo>
                    <a:pt x="63" y="42"/>
                  </a:lnTo>
                  <a:lnTo>
                    <a:pt x="62" y="42"/>
                  </a:lnTo>
                  <a:lnTo>
                    <a:pt x="62" y="42"/>
                  </a:lnTo>
                  <a:lnTo>
                    <a:pt x="61" y="43"/>
                  </a:lnTo>
                  <a:lnTo>
                    <a:pt x="60" y="43"/>
                  </a:lnTo>
                  <a:lnTo>
                    <a:pt x="60" y="43"/>
                  </a:lnTo>
                  <a:lnTo>
                    <a:pt x="59" y="44"/>
                  </a:lnTo>
                  <a:lnTo>
                    <a:pt x="59" y="44"/>
                  </a:lnTo>
                  <a:lnTo>
                    <a:pt x="59" y="44"/>
                  </a:lnTo>
                  <a:lnTo>
                    <a:pt x="57" y="45"/>
                  </a:lnTo>
                  <a:lnTo>
                    <a:pt x="56" y="46"/>
                  </a:lnTo>
                  <a:lnTo>
                    <a:pt x="55" y="46"/>
                  </a:lnTo>
                  <a:lnTo>
                    <a:pt x="54" y="47"/>
                  </a:lnTo>
                  <a:lnTo>
                    <a:pt x="54" y="47"/>
                  </a:lnTo>
                  <a:lnTo>
                    <a:pt x="54" y="47"/>
                  </a:lnTo>
                  <a:lnTo>
                    <a:pt x="54" y="48"/>
                  </a:lnTo>
                  <a:lnTo>
                    <a:pt x="54" y="48"/>
                  </a:lnTo>
                  <a:lnTo>
                    <a:pt x="54" y="48"/>
                  </a:lnTo>
                  <a:lnTo>
                    <a:pt x="53" y="48"/>
                  </a:lnTo>
                  <a:lnTo>
                    <a:pt x="53" y="48"/>
                  </a:lnTo>
                  <a:lnTo>
                    <a:pt x="53" y="48"/>
                  </a:lnTo>
                  <a:lnTo>
                    <a:pt x="53" y="48"/>
                  </a:lnTo>
                  <a:lnTo>
                    <a:pt x="52" y="49"/>
                  </a:lnTo>
                  <a:lnTo>
                    <a:pt x="51" y="49"/>
                  </a:lnTo>
                  <a:lnTo>
                    <a:pt x="51" y="49"/>
                  </a:lnTo>
                  <a:lnTo>
                    <a:pt x="51" y="49"/>
                  </a:lnTo>
                  <a:lnTo>
                    <a:pt x="50" y="50"/>
                  </a:lnTo>
                  <a:lnTo>
                    <a:pt x="50" y="50"/>
                  </a:lnTo>
                  <a:lnTo>
                    <a:pt x="50" y="50"/>
                  </a:lnTo>
                  <a:lnTo>
                    <a:pt x="49" y="50"/>
                  </a:lnTo>
                  <a:lnTo>
                    <a:pt x="49" y="50"/>
                  </a:lnTo>
                  <a:lnTo>
                    <a:pt x="49" y="50"/>
                  </a:lnTo>
                  <a:lnTo>
                    <a:pt x="49" y="51"/>
                  </a:lnTo>
                  <a:lnTo>
                    <a:pt x="48" y="51"/>
                  </a:lnTo>
                  <a:lnTo>
                    <a:pt x="48" y="52"/>
                  </a:lnTo>
                  <a:lnTo>
                    <a:pt x="47" y="52"/>
                  </a:lnTo>
                  <a:lnTo>
                    <a:pt x="47" y="52"/>
                  </a:lnTo>
                  <a:lnTo>
                    <a:pt x="47" y="53"/>
                  </a:lnTo>
                  <a:lnTo>
                    <a:pt x="46" y="53"/>
                  </a:lnTo>
                  <a:lnTo>
                    <a:pt x="46" y="53"/>
                  </a:lnTo>
                  <a:lnTo>
                    <a:pt x="46" y="53"/>
                  </a:lnTo>
                  <a:lnTo>
                    <a:pt x="45" y="54"/>
                  </a:lnTo>
                  <a:lnTo>
                    <a:pt x="44" y="55"/>
                  </a:lnTo>
                  <a:lnTo>
                    <a:pt x="43" y="55"/>
                  </a:lnTo>
                  <a:lnTo>
                    <a:pt x="42" y="56"/>
                  </a:lnTo>
                  <a:lnTo>
                    <a:pt x="42" y="56"/>
                  </a:lnTo>
                  <a:lnTo>
                    <a:pt x="41" y="57"/>
                  </a:lnTo>
                  <a:lnTo>
                    <a:pt x="41" y="57"/>
                  </a:lnTo>
                  <a:lnTo>
                    <a:pt x="40" y="58"/>
                  </a:lnTo>
                  <a:lnTo>
                    <a:pt x="40" y="58"/>
                  </a:lnTo>
                  <a:lnTo>
                    <a:pt x="39" y="59"/>
                  </a:lnTo>
                  <a:lnTo>
                    <a:pt x="38" y="60"/>
                  </a:lnTo>
                  <a:lnTo>
                    <a:pt x="38" y="60"/>
                  </a:lnTo>
                  <a:lnTo>
                    <a:pt x="38" y="60"/>
                  </a:lnTo>
                  <a:lnTo>
                    <a:pt x="38" y="60"/>
                  </a:lnTo>
                  <a:lnTo>
                    <a:pt x="38" y="60"/>
                  </a:lnTo>
                  <a:lnTo>
                    <a:pt x="38" y="60"/>
                  </a:lnTo>
                  <a:lnTo>
                    <a:pt x="36" y="61"/>
                  </a:lnTo>
                  <a:lnTo>
                    <a:pt x="35" y="62"/>
                  </a:lnTo>
                  <a:lnTo>
                    <a:pt x="35" y="62"/>
                  </a:lnTo>
                  <a:lnTo>
                    <a:pt x="35" y="62"/>
                  </a:lnTo>
                  <a:lnTo>
                    <a:pt x="35" y="63"/>
                  </a:lnTo>
                  <a:lnTo>
                    <a:pt x="35" y="63"/>
                  </a:lnTo>
                  <a:lnTo>
                    <a:pt x="35" y="63"/>
                  </a:lnTo>
                  <a:lnTo>
                    <a:pt x="35" y="63"/>
                  </a:lnTo>
                  <a:lnTo>
                    <a:pt x="35" y="63"/>
                  </a:lnTo>
                  <a:lnTo>
                    <a:pt x="34" y="63"/>
                  </a:lnTo>
                  <a:lnTo>
                    <a:pt x="33" y="65"/>
                  </a:lnTo>
                  <a:lnTo>
                    <a:pt x="32" y="65"/>
                  </a:lnTo>
                  <a:lnTo>
                    <a:pt x="32" y="65"/>
                  </a:lnTo>
                  <a:lnTo>
                    <a:pt x="32" y="66"/>
                  </a:lnTo>
                  <a:lnTo>
                    <a:pt x="32" y="66"/>
                  </a:lnTo>
                  <a:lnTo>
                    <a:pt x="31" y="66"/>
                  </a:lnTo>
                  <a:lnTo>
                    <a:pt x="31" y="66"/>
                  </a:lnTo>
                  <a:lnTo>
                    <a:pt x="30" y="67"/>
                  </a:lnTo>
                  <a:lnTo>
                    <a:pt x="30" y="67"/>
                  </a:lnTo>
                  <a:lnTo>
                    <a:pt x="30" y="67"/>
                  </a:lnTo>
                  <a:lnTo>
                    <a:pt x="29" y="68"/>
                  </a:lnTo>
                  <a:lnTo>
                    <a:pt x="29" y="68"/>
                  </a:lnTo>
                  <a:lnTo>
                    <a:pt x="29" y="68"/>
                  </a:lnTo>
                  <a:lnTo>
                    <a:pt x="29" y="68"/>
                  </a:lnTo>
                  <a:lnTo>
                    <a:pt x="29" y="68"/>
                  </a:lnTo>
                  <a:lnTo>
                    <a:pt x="29" y="68"/>
                  </a:lnTo>
                  <a:lnTo>
                    <a:pt x="29" y="68"/>
                  </a:lnTo>
                  <a:lnTo>
                    <a:pt x="29" y="68"/>
                  </a:lnTo>
                  <a:lnTo>
                    <a:pt x="28" y="69"/>
                  </a:lnTo>
                  <a:lnTo>
                    <a:pt x="27" y="69"/>
                  </a:lnTo>
                  <a:lnTo>
                    <a:pt x="27" y="69"/>
                  </a:lnTo>
                  <a:lnTo>
                    <a:pt x="26" y="70"/>
                  </a:lnTo>
                  <a:lnTo>
                    <a:pt x="26" y="70"/>
                  </a:lnTo>
                  <a:lnTo>
                    <a:pt x="26" y="70"/>
                  </a:lnTo>
                  <a:lnTo>
                    <a:pt x="25" y="71"/>
                  </a:lnTo>
                  <a:lnTo>
                    <a:pt x="25" y="71"/>
                  </a:lnTo>
                  <a:lnTo>
                    <a:pt x="24" y="71"/>
                  </a:lnTo>
                  <a:lnTo>
                    <a:pt x="24" y="71"/>
                  </a:lnTo>
                  <a:lnTo>
                    <a:pt x="24" y="72"/>
                  </a:lnTo>
                  <a:lnTo>
                    <a:pt x="24" y="72"/>
                  </a:lnTo>
                  <a:lnTo>
                    <a:pt x="23" y="72"/>
                  </a:lnTo>
                  <a:lnTo>
                    <a:pt x="22" y="73"/>
                  </a:lnTo>
                  <a:lnTo>
                    <a:pt x="22" y="74"/>
                  </a:lnTo>
                  <a:lnTo>
                    <a:pt x="21" y="74"/>
                  </a:lnTo>
                  <a:lnTo>
                    <a:pt x="21" y="74"/>
                  </a:lnTo>
                  <a:lnTo>
                    <a:pt x="20" y="75"/>
                  </a:lnTo>
                  <a:lnTo>
                    <a:pt x="19" y="77"/>
                  </a:lnTo>
                  <a:lnTo>
                    <a:pt x="19" y="77"/>
                  </a:lnTo>
                  <a:lnTo>
                    <a:pt x="18" y="77"/>
                  </a:lnTo>
                  <a:lnTo>
                    <a:pt x="17" y="78"/>
                  </a:lnTo>
                  <a:lnTo>
                    <a:pt x="17" y="78"/>
                  </a:lnTo>
                  <a:lnTo>
                    <a:pt x="17" y="78"/>
                  </a:lnTo>
                  <a:lnTo>
                    <a:pt x="17" y="78"/>
                  </a:lnTo>
                  <a:lnTo>
                    <a:pt x="11" y="71"/>
                  </a:lnTo>
                  <a:lnTo>
                    <a:pt x="11" y="70"/>
                  </a:lnTo>
                  <a:lnTo>
                    <a:pt x="9" y="67"/>
                  </a:lnTo>
                  <a:lnTo>
                    <a:pt x="9" y="67"/>
                  </a:lnTo>
                  <a:lnTo>
                    <a:pt x="0" y="55"/>
                  </a:lnTo>
                  <a:lnTo>
                    <a:pt x="10" y="49"/>
                  </a:lnTo>
                  <a:lnTo>
                    <a:pt x="11" y="49"/>
                  </a:lnTo>
                  <a:lnTo>
                    <a:pt x="18" y="45"/>
                  </a:lnTo>
                  <a:lnTo>
                    <a:pt x="19" y="45"/>
                  </a:lnTo>
                  <a:lnTo>
                    <a:pt x="27" y="42"/>
                  </a:lnTo>
                  <a:lnTo>
                    <a:pt x="28" y="41"/>
                  </a:lnTo>
                  <a:lnTo>
                    <a:pt x="45" y="34"/>
                  </a:lnTo>
                  <a:lnTo>
                    <a:pt x="51" y="31"/>
                  </a:lnTo>
                  <a:lnTo>
                    <a:pt x="51" y="31"/>
                  </a:lnTo>
                  <a:lnTo>
                    <a:pt x="50" y="29"/>
                  </a:lnTo>
                  <a:lnTo>
                    <a:pt x="50" y="29"/>
                  </a:lnTo>
                  <a:lnTo>
                    <a:pt x="50" y="29"/>
                  </a:lnTo>
                  <a:lnTo>
                    <a:pt x="50" y="29"/>
                  </a:lnTo>
                  <a:lnTo>
                    <a:pt x="50" y="29"/>
                  </a:lnTo>
                  <a:lnTo>
                    <a:pt x="50" y="29"/>
                  </a:lnTo>
                  <a:lnTo>
                    <a:pt x="50" y="29"/>
                  </a:lnTo>
                  <a:lnTo>
                    <a:pt x="50" y="29"/>
                  </a:lnTo>
                  <a:lnTo>
                    <a:pt x="50" y="29"/>
                  </a:lnTo>
                  <a:lnTo>
                    <a:pt x="50" y="29"/>
                  </a:lnTo>
                  <a:lnTo>
                    <a:pt x="50" y="28"/>
                  </a:lnTo>
                  <a:lnTo>
                    <a:pt x="50" y="28"/>
                  </a:lnTo>
                  <a:lnTo>
                    <a:pt x="50" y="28"/>
                  </a:lnTo>
                  <a:lnTo>
                    <a:pt x="50" y="28"/>
                  </a:lnTo>
                  <a:lnTo>
                    <a:pt x="50" y="28"/>
                  </a:lnTo>
                  <a:lnTo>
                    <a:pt x="50" y="28"/>
                  </a:lnTo>
                  <a:lnTo>
                    <a:pt x="50" y="28"/>
                  </a:lnTo>
                  <a:lnTo>
                    <a:pt x="50" y="28"/>
                  </a:lnTo>
                  <a:lnTo>
                    <a:pt x="50" y="28"/>
                  </a:lnTo>
                  <a:lnTo>
                    <a:pt x="50" y="28"/>
                  </a:lnTo>
                  <a:lnTo>
                    <a:pt x="50" y="28"/>
                  </a:lnTo>
                  <a:lnTo>
                    <a:pt x="50" y="27"/>
                  </a:lnTo>
                  <a:lnTo>
                    <a:pt x="50" y="27"/>
                  </a:lnTo>
                  <a:lnTo>
                    <a:pt x="50" y="27"/>
                  </a:lnTo>
                  <a:lnTo>
                    <a:pt x="50" y="27"/>
                  </a:lnTo>
                  <a:lnTo>
                    <a:pt x="50" y="27"/>
                  </a:lnTo>
                  <a:lnTo>
                    <a:pt x="50" y="27"/>
                  </a:lnTo>
                  <a:lnTo>
                    <a:pt x="50" y="27"/>
                  </a:lnTo>
                  <a:lnTo>
                    <a:pt x="50" y="27"/>
                  </a:lnTo>
                  <a:lnTo>
                    <a:pt x="50" y="27"/>
                  </a:lnTo>
                  <a:lnTo>
                    <a:pt x="50" y="27"/>
                  </a:lnTo>
                  <a:lnTo>
                    <a:pt x="50" y="27"/>
                  </a:lnTo>
                  <a:lnTo>
                    <a:pt x="50" y="26"/>
                  </a:lnTo>
                  <a:lnTo>
                    <a:pt x="50" y="26"/>
                  </a:lnTo>
                  <a:lnTo>
                    <a:pt x="50" y="26"/>
                  </a:lnTo>
                  <a:lnTo>
                    <a:pt x="50" y="26"/>
                  </a:lnTo>
                  <a:lnTo>
                    <a:pt x="50" y="26"/>
                  </a:lnTo>
                  <a:lnTo>
                    <a:pt x="50" y="26"/>
                  </a:lnTo>
                  <a:lnTo>
                    <a:pt x="50" y="26"/>
                  </a:lnTo>
                  <a:lnTo>
                    <a:pt x="50" y="26"/>
                  </a:lnTo>
                  <a:lnTo>
                    <a:pt x="50" y="26"/>
                  </a:lnTo>
                  <a:lnTo>
                    <a:pt x="50" y="26"/>
                  </a:lnTo>
                  <a:lnTo>
                    <a:pt x="50" y="26"/>
                  </a:lnTo>
                  <a:lnTo>
                    <a:pt x="50" y="26"/>
                  </a:lnTo>
                  <a:lnTo>
                    <a:pt x="50" y="25"/>
                  </a:lnTo>
                  <a:lnTo>
                    <a:pt x="50" y="24"/>
                  </a:lnTo>
                  <a:lnTo>
                    <a:pt x="50" y="21"/>
                  </a:lnTo>
                  <a:lnTo>
                    <a:pt x="51" y="18"/>
                  </a:lnTo>
                  <a:lnTo>
                    <a:pt x="51" y="17"/>
                  </a:lnTo>
                  <a:lnTo>
                    <a:pt x="51" y="17"/>
                  </a:lnTo>
                  <a:lnTo>
                    <a:pt x="51" y="15"/>
                  </a:lnTo>
                  <a:lnTo>
                    <a:pt x="50" y="14"/>
                  </a:lnTo>
                  <a:lnTo>
                    <a:pt x="51" y="12"/>
                  </a:lnTo>
                  <a:lnTo>
                    <a:pt x="51" y="12"/>
                  </a:lnTo>
                  <a:lnTo>
                    <a:pt x="51" y="12"/>
                  </a:lnTo>
                  <a:lnTo>
                    <a:pt x="51" y="12"/>
                  </a:lnTo>
                  <a:lnTo>
                    <a:pt x="51" y="11"/>
                  </a:lnTo>
                  <a:lnTo>
                    <a:pt x="51" y="11"/>
                  </a:lnTo>
                  <a:lnTo>
                    <a:pt x="51" y="11"/>
                  </a:lnTo>
                  <a:lnTo>
                    <a:pt x="51" y="11"/>
                  </a:lnTo>
                  <a:lnTo>
                    <a:pt x="51" y="11"/>
                  </a:lnTo>
                  <a:lnTo>
                    <a:pt x="51" y="11"/>
                  </a:lnTo>
                  <a:lnTo>
                    <a:pt x="51" y="11"/>
                  </a:lnTo>
                  <a:lnTo>
                    <a:pt x="51" y="11"/>
                  </a:lnTo>
                  <a:lnTo>
                    <a:pt x="51" y="11"/>
                  </a:lnTo>
                  <a:lnTo>
                    <a:pt x="51" y="11"/>
                  </a:lnTo>
                  <a:lnTo>
                    <a:pt x="51" y="11"/>
                  </a:lnTo>
                  <a:lnTo>
                    <a:pt x="51" y="10"/>
                  </a:lnTo>
                  <a:lnTo>
                    <a:pt x="51" y="10"/>
                  </a:lnTo>
                  <a:lnTo>
                    <a:pt x="51" y="10"/>
                  </a:lnTo>
                  <a:lnTo>
                    <a:pt x="51" y="10"/>
                  </a:lnTo>
                  <a:lnTo>
                    <a:pt x="51" y="10"/>
                  </a:lnTo>
                  <a:lnTo>
                    <a:pt x="51" y="10"/>
                  </a:lnTo>
                  <a:lnTo>
                    <a:pt x="51" y="10"/>
                  </a:lnTo>
                  <a:lnTo>
                    <a:pt x="51" y="10"/>
                  </a:lnTo>
                  <a:lnTo>
                    <a:pt x="51" y="10"/>
                  </a:lnTo>
                  <a:lnTo>
                    <a:pt x="51" y="10"/>
                  </a:lnTo>
                  <a:lnTo>
                    <a:pt x="51" y="10"/>
                  </a:lnTo>
                  <a:lnTo>
                    <a:pt x="51" y="10"/>
                  </a:lnTo>
                  <a:lnTo>
                    <a:pt x="51" y="9"/>
                  </a:lnTo>
                  <a:lnTo>
                    <a:pt x="51" y="9"/>
                  </a:lnTo>
                  <a:lnTo>
                    <a:pt x="51" y="9"/>
                  </a:lnTo>
                  <a:lnTo>
                    <a:pt x="51" y="9"/>
                  </a:lnTo>
                  <a:lnTo>
                    <a:pt x="51" y="9"/>
                  </a:lnTo>
                  <a:lnTo>
                    <a:pt x="51" y="9"/>
                  </a:lnTo>
                  <a:lnTo>
                    <a:pt x="51" y="9"/>
                  </a:lnTo>
                  <a:lnTo>
                    <a:pt x="51" y="9"/>
                  </a:lnTo>
                  <a:lnTo>
                    <a:pt x="51" y="9"/>
                  </a:lnTo>
                  <a:lnTo>
                    <a:pt x="51" y="9"/>
                  </a:lnTo>
                  <a:lnTo>
                    <a:pt x="51" y="9"/>
                  </a:lnTo>
                  <a:lnTo>
                    <a:pt x="51" y="9"/>
                  </a:lnTo>
                  <a:lnTo>
                    <a:pt x="51" y="8"/>
                  </a:lnTo>
                  <a:lnTo>
                    <a:pt x="51" y="8"/>
                  </a:lnTo>
                  <a:lnTo>
                    <a:pt x="51" y="8"/>
                  </a:lnTo>
                  <a:lnTo>
                    <a:pt x="51" y="8"/>
                  </a:lnTo>
                  <a:lnTo>
                    <a:pt x="51" y="8"/>
                  </a:lnTo>
                  <a:lnTo>
                    <a:pt x="52" y="6"/>
                  </a:lnTo>
                  <a:lnTo>
                    <a:pt x="51" y="3"/>
                  </a:lnTo>
                  <a:lnTo>
                    <a:pt x="51" y="3"/>
                  </a:lnTo>
                  <a:lnTo>
                    <a:pt x="51" y="3"/>
                  </a:lnTo>
                  <a:lnTo>
                    <a:pt x="51" y="2"/>
                  </a:lnTo>
                  <a:lnTo>
                    <a:pt x="51" y="2"/>
                  </a:lnTo>
                  <a:lnTo>
                    <a:pt x="51" y="2"/>
                  </a:lnTo>
                  <a:lnTo>
                    <a:pt x="51" y="2"/>
                  </a:lnTo>
                  <a:lnTo>
                    <a:pt x="51" y="2"/>
                  </a:lnTo>
                  <a:lnTo>
                    <a:pt x="51" y="2"/>
                  </a:lnTo>
                  <a:lnTo>
                    <a:pt x="51" y="0"/>
                  </a:lnTo>
                  <a:lnTo>
                    <a:pt x="54" y="0"/>
                  </a:lnTo>
                  <a:lnTo>
                    <a:pt x="57" y="0"/>
                  </a:lnTo>
                  <a:lnTo>
                    <a:pt x="63" y="0"/>
                  </a:lnTo>
                  <a:lnTo>
                    <a:pt x="64" y="3"/>
                  </a:lnTo>
                  <a:lnTo>
                    <a:pt x="64" y="3"/>
                  </a:lnTo>
                  <a:lnTo>
                    <a:pt x="64" y="3"/>
                  </a:lnTo>
                  <a:lnTo>
                    <a:pt x="64" y="3"/>
                  </a:lnTo>
                  <a:lnTo>
                    <a:pt x="64" y="3"/>
                  </a:lnTo>
                  <a:lnTo>
                    <a:pt x="64" y="4"/>
                  </a:lnTo>
                  <a:lnTo>
                    <a:pt x="64" y="5"/>
                  </a:lnTo>
                  <a:lnTo>
                    <a:pt x="65" y="7"/>
                  </a:lnTo>
                  <a:lnTo>
                    <a:pt x="66" y="8"/>
                  </a:lnTo>
                  <a:lnTo>
                    <a:pt x="66" y="8"/>
                  </a:lnTo>
                  <a:lnTo>
                    <a:pt x="66" y="8"/>
                  </a:lnTo>
                  <a:lnTo>
                    <a:pt x="66" y="8"/>
                  </a:lnTo>
                  <a:lnTo>
                    <a:pt x="66" y="8"/>
                  </a:lnTo>
                  <a:lnTo>
                    <a:pt x="66" y="8"/>
                  </a:lnTo>
                  <a:lnTo>
                    <a:pt x="66" y="8"/>
                  </a:lnTo>
                  <a:lnTo>
                    <a:pt x="66" y="8"/>
                  </a:lnTo>
                  <a:lnTo>
                    <a:pt x="66" y="9"/>
                  </a:lnTo>
                  <a:lnTo>
                    <a:pt x="66" y="9"/>
                  </a:lnTo>
                  <a:lnTo>
                    <a:pt x="66" y="9"/>
                  </a:lnTo>
                  <a:lnTo>
                    <a:pt x="66" y="9"/>
                  </a:lnTo>
                  <a:lnTo>
                    <a:pt x="66" y="9"/>
                  </a:lnTo>
                  <a:lnTo>
                    <a:pt x="66" y="9"/>
                  </a:lnTo>
                  <a:lnTo>
                    <a:pt x="67" y="9"/>
                  </a:lnTo>
                  <a:lnTo>
                    <a:pt x="67" y="9"/>
                  </a:lnTo>
                  <a:lnTo>
                    <a:pt x="67" y="9"/>
                  </a:lnTo>
                  <a:lnTo>
                    <a:pt x="67" y="9"/>
                  </a:lnTo>
                  <a:lnTo>
                    <a:pt x="67" y="9"/>
                  </a:lnTo>
                  <a:lnTo>
                    <a:pt x="67" y="9"/>
                  </a:lnTo>
                  <a:lnTo>
                    <a:pt x="67" y="9"/>
                  </a:lnTo>
                  <a:lnTo>
                    <a:pt x="67" y="9"/>
                  </a:lnTo>
                  <a:lnTo>
                    <a:pt x="67" y="10"/>
                  </a:lnTo>
                  <a:lnTo>
                    <a:pt x="67" y="10"/>
                  </a:lnTo>
                  <a:lnTo>
                    <a:pt x="67" y="10"/>
                  </a:lnTo>
                  <a:lnTo>
                    <a:pt x="67" y="10"/>
                  </a:lnTo>
                  <a:lnTo>
                    <a:pt x="67" y="10"/>
                  </a:lnTo>
                  <a:lnTo>
                    <a:pt x="67" y="10"/>
                  </a:lnTo>
                  <a:lnTo>
                    <a:pt x="67" y="10"/>
                  </a:lnTo>
                  <a:lnTo>
                    <a:pt x="67" y="10"/>
                  </a:lnTo>
                  <a:lnTo>
                    <a:pt x="67" y="10"/>
                  </a:lnTo>
                  <a:lnTo>
                    <a:pt x="70" y="15"/>
                  </a:lnTo>
                  <a:lnTo>
                    <a:pt x="71" y="16"/>
                  </a:lnTo>
                  <a:lnTo>
                    <a:pt x="71" y="16"/>
                  </a:lnTo>
                  <a:lnTo>
                    <a:pt x="72" y="16"/>
                  </a:lnTo>
                  <a:lnTo>
                    <a:pt x="71" y="18"/>
                  </a:lnTo>
                  <a:lnTo>
                    <a:pt x="71" y="18"/>
                  </a:lnTo>
                  <a:lnTo>
                    <a:pt x="71" y="18"/>
                  </a:lnTo>
                  <a:lnTo>
                    <a:pt x="71" y="18"/>
                  </a:lnTo>
                  <a:lnTo>
                    <a:pt x="71" y="18"/>
                  </a:lnTo>
                  <a:lnTo>
                    <a:pt x="71" y="31"/>
                  </a:lnTo>
                  <a:lnTo>
                    <a:pt x="71" y="33"/>
                  </a:lnTo>
                  <a:lnTo>
                    <a:pt x="73" y="34"/>
                  </a:lnTo>
                  <a:lnTo>
                    <a:pt x="72" y="34"/>
                  </a:lnTo>
                  <a:lnTo>
                    <a:pt x="72" y="34"/>
                  </a:lnTo>
                  <a:lnTo>
                    <a:pt x="72" y="34"/>
                  </a:lnTo>
                  <a:lnTo>
                    <a:pt x="72" y="35"/>
                  </a:lnTo>
                  <a:lnTo>
                    <a:pt x="72" y="35"/>
                  </a:lnTo>
                  <a:lnTo>
                    <a:pt x="72" y="35"/>
                  </a:lnTo>
                  <a:lnTo>
                    <a:pt x="72" y="35"/>
                  </a:lnTo>
                  <a:lnTo>
                    <a:pt x="72" y="35"/>
                  </a:lnTo>
                  <a:lnTo>
                    <a:pt x="72" y="35"/>
                  </a:lnTo>
                  <a:lnTo>
                    <a:pt x="72" y="35"/>
                  </a:lnTo>
                  <a:lnTo>
                    <a:pt x="72" y="35"/>
                  </a:lnTo>
                  <a:lnTo>
                    <a:pt x="72" y="35"/>
                  </a:lnTo>
                  <a:lnTo>
                    <a:pt x="72" y="35"/>
                  </a:lnTo>
                  <a:lnTo>
                    <a:pt x="72" y="35"/>
                  </a:lnTo>
                  <a:lnTo>
                    <a:pt x="72" y="35"/>
                  </a:lnTo>
                  <a:lnTo>
                    <a:pt x="72" y="35"/>
                  </a:lnTo>
                  <a:lnTo>
                    <a:pt x="72" y="35"/>
                  </a:lnTo>
                  <a:lnTo>
                    <a:pt x="72" y="35"/>
                  </a:lnTo>
                  <a:lnTo>
                    <a:pt x="72" y="36"/>
                  </a:lnTo>
                  <a:lnTo>
                    <a:pt x="71" y="36"/>
                  </a:lnTo>
                  <a:lnTo>
                    <a:pt x="71" y="36"/>
                  </a:lnTo>
                  <a:lnTo>
                    <a:pt x="71" y="36"/>
                  </a:lnTo>
                  <a:lnTo>
                    <a:pt x="71" y="36"/>
                  </a:lnTo>
                  <a:lnTo>
                    <a:pt x="71" y="36"/>
                  </a:lnTo>
                  <a:lnTo>
                    <a:pt x="71" y="36"/>
                  </a:lnTo>
                  <a:lnTo>
                    <a:pt x="71" y="36"/>
                  </a:lnTo>
                  <a:lnTo>
                    <a:pt x="71" y="36"/>
                  </a:lnTo>
                  <a:lnTo>
                    <a:pt x="71" y="36"/>
                  </a:lnTo>
                  <a:lnTo>
                    <a:pt x="71" y="36"/>
                  </a:lnTo>
                  <a:lnTo>
                    <a:pt x="71" y="36"/>
                  </a:lnTo>
                  <a:lnTo>
                    <a:pt x="71" y="36"/>
                  </a:lnTo>
                  <a:lnTo>
                    <a:pt x="71" y="36"/>
                  </a:lnTo>
                  <a:lnTo>
                    <a:pt x="71" y="37"/>
                  </a:lnTo>
                  <a:lnTo>
                    <a:pt x="71" y="37"/>
                  </a:lnTo>
                  <a:lnTo>
                    <a:pt x="71" y="37"/>
                  </a:lnTo>
                  <a:lnTo>
                    <a:pt x="71" y="37"/>
                  </a:lnTo>
                  <a:lnTo>
                    <a:pt x="71" y="37"/>
                  </a:lnTo>
                  <a:lnTo>
                    <a:pt x="71" y="37"/>
                  </a:lnTo>
                  <a:lnTo>
                    <a:pt x="70" y="37"/>
                  </a:lnTo>
                  <a:lnTo>
                    <a:pt x="70" y="37"/>
                  </a:lnTo>
                  <a:lnTo>
                    <a:pt x="70" y="37"/>
                  </a:lnTo>
                  <a:lnTo>
                    <a:pt x="70" y="37"/>
                  </a:lnTo>
                  <a:lnTo>
                    <a:pt x="70" y="37"/>
                  </a:lnTo>
                  <a:lnTo>
                    <a:pt x="70" y="37"/>
                  </a:lnTo>
                  <a:lnTo>
                    <a:pt x="69" y="39"/>
                  </a:lnTo>
                  <a:lnTo>
                    <a:pt x="69" y="39"/>
                  </a:lnTo>
                  <a:lnTo>
                    <a:pt x="69" y="39"/>
                  </a:lnTo>
                  <a:lnTo>
                    <a:pt x="69" y="39"/>
                  </a:lnTo>
                  <a:lnTo>
                    <a:pt x="68" y="39"/>
                  </a:lnTo>
                  <a:lnTo>
                    <a:pt x="68" y="39"/>
                  </a:lnTo>
                  <a:lnTo>
                    <a:pt x="68" y="39"/>
                  </a:lnTo>
                  <a:lnTo>
                    <a:pt x="68" y="39"/>
                  </a:lnTo>
                  <a:lnTo>
                    <a:pt x="68" y="40"/>
                  </a:lnTo>
                  <a:close/>
                </a:path>
              </a:pathLst>
            </a:custGeom>
            <a:solidFill>
              <a:srgbClr val="FFFFFF"/>
            </a:solidFill>
            <a:ln w="0">
              <a:solidFill>
                <a:srgbClr val="A6A6A6"/>
              </a:solidFill>
              <a:prstDash val="solid"/>
              <a:round/>
              <a:headEnd/>
              <a:tailEnd/>
            </a:ln>
          </p:spPr>
          <p:txBody>
            <a:bodyPr/>
            <a:lstStyle/>
            <a:p>
              <a:endParaRPr lang="en-US" sz="1632"/>
            </a:p>
          </p:txBody>
        </p:sp>
        <p:sp>
          <p:nvSpPr>
            <p:cNvPr id="79" name="Freeform 58">
              <a:extLst>
                <a:ext uri="{FF2B5EF4-FFF2-40B4-BE49-F238E27FC236}">
                  <a16:creationId xmlns:a16="http://schemas.microsoft.com/office/drawing/2014/main" id="{EA315F98-1D61-4A2D-8E7A-F160E44617AD}"/>
                </a:ext>
              </a:extLst>
            </p:cNvPr>
            <p:cNvSpPr>
              <a:spLocks/>
            </p:cNvSpPr>
            <p:nvPr/>
          </p:nvSpPr>
          <p:spPr bwMode="auto">
            <a:xfrm>
              <a:off x="188" y="85"/>
              <a:ext cx="91" cy="62"/>
            </a:xfrm>
            <a:custGeom>
              <a:avLst/>
              <a:gdLst>
                <a:gd name="T0" fmla="*/ 43 w 91"/>
                <a:gd name="T1" fmla="*/ 18 h 62"/>
                <a:gd name="T2" fmla="*/ 91 w 91"/>
                <a:gd name="T3" fmla="*/ 28 h 62"/>
                <a:gd name="T4" fmla="*/ 56 w 91"/>
                <a:gd name="T5" fmla="*/ 62 h 62"/>
                <a:gd name="T6" fmla="*/ 26 w 91"/>
                <a:gd name="T7" fmla="*/ 39 h 62"/>
                <a:gd name="T8" fmla="*/ 0 w 91"/>
                <a:gd name="T9" fmla="*/ 0 h 62"/>
                <a:gd name="T10" fmla="*/ 0 w 91"/>
                <a:gd name="T11" fmla="*/ 1 h 62"/>
                <a:gd name="T12" fmla="*/ 1 w 91"/>
                <a:gd name="T13" fmla="*/ 1 h 62"/>
                <a:gd name="T14" fmla="*/ 1 w 91"/>
                <a:gd name="T15" fmla="*/ 1 h 62"/>
                <a:gd name="T16" fmla="*/ 2 w 91"/>
                <a:gd name="T17" fmla="*/ 2 h 62"/>
                <a:gd name="T18" fmla="*/ 2 w 91"/>
                <a:gd name="T19" fmla="*/ 2 h 62"/>
                <a:gd name="T20" fmla="*/ 2 w 91"/>
                <a:gd name="T21" fmla="*/ 2 h 62"/>
                <a:gd name="T22" fmla="*/ 3 w 91"/>
                <a:gd name="T23" fmla="*/ 3 h 62"/>
                <a:gd name="T24" fmla="*/ 3 w 91"/>
                <a:gd name="T25" fmla="*/ 3 h 62"/>
                <a:gd name="T26" fmla="*/ 4 w 91"/>
                <a:gd name="T27" fmla="*/ 3 h 62"/>
                <a:gd name="T28" fmla="*/ 4 w 91"/>
                <a:gd name="T29" fmla="*/ 3 h 62"/>
                <a:gd name="T30" fmla="*/ 4 w 91"/>
                <a:gd name="T31" fmla="*/ 4 h 62"/>
                <a:gd name="T32" fmla="*/ 5 w 91"/>
                <a:gd name="T33" fmla="*/ 4 h 62"/>
                <a:gd name="T34" fmla="*/ 5 w 91"/>
                <a:gd name="T35" fmla="*/ 4 h 62"/>
                <a:gd name="T36" fmla="*/ 5 w 91"/>
                <a:gd name="T37" fmla="*/ 5 h 62"/>
                <a:gd name="T38" fmla="*/ 6 w 91"/>
                <a:gd name="T39" fmla="*/ 5 h 62"/>
                <a:gd name="T40" fmla="*/ 6 w 91"/>
                <a:gd name="T41" fmla="*/ 5 h 62"/>
                <a:gd name="T42" fmla="*/ 7 w 91"/>
                <a:gd name="T43" fmla="*/ 6 h 62"/>
                <a:gd name="T44" fmla="*/ 7 w 91"/>
                <a:gd name="T45" fmla="*/ 6 h 62"/>
                <a:gd name="T46" fmla="*/ 7 w 91"/>
                <a:gd name="T47" fmla="*/ 6 h 62"/>
                <a:gd name="T48" fmla="*/ 8 w 91"/>
                <a:gd name="T49" fmla="*/ 7 h 62"/>
                <a:gd name="T50" fmla="*/ 8 w 91"/>
                <a:gd name="T51" fmla="*/ 7 h 62"/>
                <a:gd name="T52" fmla="*/ 9 w 91"/>
                <a:gd name="T53" fmla="*/ 7 h 62"/>
                <a:gd name="T54" fmla="*/ 9 w 91"/>
                <a:gd name="T55" fmla="*/ 7 h 62"/>
                <a:gd name="T56" fmla="*/ 9 w 91"/>
                <a:gd name="T57" fmla="*/ 8 h 62"/>
                <a:gd name="T58" fmla="*/ 10 w 91"/>
                <a:gd name="T59" fmla="*/ 8 h 62"/>
                <a:gd name="T60" fmla="*/ 10 w 91"/>
                <a:gd name="T61" fmla="*/ 8 h 62"/>
                <a:gd name="T62" fmla="*/ 10 w 91"/>
                <a:gd name="T63" fmla="*/ 9 h 62"/>
                <a:gd name="T64" fmla="*/ 11 w 91"/>
                <a:gd name="T65" fmla="*/ 9 h 62"/>
                <a:gd name="T66" fmla="*/ 11 w 91"/>
                <a:gd name="T67" fmla="*/ 9 h 62"/>
                <a:gd name="T68" fmla="*/ 12 w 91"/>
                <a:gd name="T69" fmla="*/ 10 h 62"/>
                <a:gd name="T70" fmla="*/ 12 w 91"/>
                <a:gd name="T71" fmla="*/ 10 h 62"/>
                <a:gd name="T72" fmla="*/ 12 w 91"/>
                <a:gd name="T73" fmla="*/ 10 h 62"/>
                <a:gd name="T74" fmla="*/ 13 w 91"/>
                <a:gd name="T75" fmla="*/ 11 h 62"/>
                <a:gd name="T76" fmla="*/ 13 w 91"/>
                <a:gd name="T77" fmla="*/ 11 h 62"/>
                <a:gd name="T78" fmla="*/ 14 w 91"/>
                <a:gd name="T79" fmla="*/ 11 h 62"/>
                <a:gd name="T80" fmla="*/ 14 w 91"/>
                <a:gd name="T81" fmla="*/ 12 h 62"/>
                <a:gd name="T82" fmla="*/ 14 w 91"/>
                <a:gd name="T83" fmla="*/ 12 h 62"/>
                <a:gd name="T84" fmla="*/ 15 w 91"/>
                <a:gd name="T85" fmla="*/ 12 h 62"/>
                <a:gd name="T86" fmla="*/ 15 w 91"/>
                <a:gd name="T87" fmla="*/ 12 h 62"/>
                <a:gd name="T88" fmla="*/ 16 w 91"/>
                <a:gd name="T89" fmla="*/ 13 h 62"/>
                <a:gd name="T90" fmla="*/ 16 w 91"/>
                <a:gd name="T91" fmla="*/ 13 h 62"/>
                <a:gd name="T92" fmla="*/ 16 w 91"/>
                <a:gd name="T93" fmla="*/ 13 h 62"/>
                <a:gd name="T94" fmla="*/ 17 w 91"/>
                <a:gd name="T95" fmla="*/ 14 h 62"/>
                <a:gd name="T96" fmla="*/ 17 w 91"/>
                <a:gd name="T97" fmla="*/ 14 h 62"/>
                <a:gd name="T98" fmla="*/ 17 w 91"/>
                <a:gd name="T99" fmla="*/ 14 h 62"/>
                <a:gd name="T100" fmla="*/ 18 w 91"/>
                <a:gd name="T101" fmla="*/ 15 h 62"/>
                <a:gd name="T102" fmla="*/ 18 w 91"/>
                <a:gd name="T103" fmla="*/ 15 h 62"/>
                <a:gd name="T104" fmla="*/ 19 w 91"/>
                <a:gd name="T105" fmla="*/ 15 h 62"/>
                <a:gd name="T106" fmla="*/ 19 w 91"/>
                <a:gd name="T107" fmla="*/ 16 h 62"/>
                <a:gd name="T108" fmla="*/ 19 w 91"/>
                <a:gd name="T109" fmla="*/ 16 h 62"/>
                <a:gd name="T110" fmla="*/ 20 w 91"/>
                <a:gd name="T111" fmla="*/ 16 h 62"/>
                <a:gd name="T112" fmla="*/ 20 w 91"/>
                <a:gd name="T113" fmla="*/ 16 h 62"/>
                <a:gd name="T114" fmla="*/ 21 w 91"/>
                <a:gd name="T115" fmla="*/ 17 h 62"/>
                <a:gd name="T116" fmla="*/ 21 w 91"/>
                <a:gd name="T117" fmla="*/ 17 h 62"/>
                <a:gd name="T118" fmla="*/ 21 w 91"/>
                <a:gd name="T119" fmla="*/ 17 h 62"/>
                <a:gd name="T120" fmla="*/ 22 w 91"/>
                <a:gd name="T121" fmla="*/ 18 h 62"/>
                <a:gd name="T122" fmla="*/ 22 w 91"/>
                <a:gd name="T123"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 h="62">
                  <a:moveTo>
                    <a:pt x="22" y="18"/>
                  </a:moveTo>
                  <a:lnTo>
                    <a:pt x="24" y="19"/>
                  </a:lnTo>
                  <a:lnTo>
                    <a:pt x="26" y="19"/>
                  </a:lnTo>
                  <a:lnTo>
                    <a:pt x="31" y="19"/>
                  </a:lnTo>
                  <a:lnTo>
                    <a:pt x="32" y="19"/>
                  </a:lnTo>
                  <a:lnTo>
                    <a:pt x="43" y="18"/>
                  </a:lnTo>
                  <a:lnTo>
                    <a:pt x="60" y="17"/>
                  </a:lnTo>
                  <a:lnTo>
                    <a:pt x="61" y="17"/>
                  </a:lnTo>
                  <a:lnTo>
                    <a:pt x="76" y="16"/>
                  </a:lnTo>
                  <a:lnTo>
                    <a:pt x="76" y="16"/>
                  </a:lnTo>
                  <a:lnTo>
                    <a:pt x="91" y="15"/>
                  </a:lnTo>
                  <a:lnTo>
                    <a:pt x="91" y="28"/>
                  </a:lnTo>
                  <a:lnTo>
                    <a:pt x="81" y="39"/>
                  </a:lnTo>
                  <a:lnTo>
                    <a:pt x="76" y="39"/>
                  </a:lnTo>
                  <a:lnTo>
                    <a:pt x="60" y="55"/>
                  </a:lnTo>
                  <a:lnTo>
                    <a:pt x="63" y="56"/>
                  </a:lnTo>
                  <a:lnTo>
                    <a:pt x="57" y="62"/>
                  </a:lnTo>
                  <a:lnTo>
                    <a:pt x="56" y="62"/>
                  </a:lnTo>
                  <a:lnTo>
                    <a:pt x="56" y="62"/>
                  </a:lnTo>
                  <a:lnTo>
                    <a:pt x="29" y="62"/>
                  </a:lnTo>
                  <a:lnTo>
                    <a:pt x="29" y="62"/>
                  </a:lnTo>
                  <a:lnTo>
                    <a:pt x="32" y="45"/>
                  </a:lnTo>
                  <a:lnTo>
                    <a:pt x="29" y="39"/>
                  </a:lnTo>
                  <a:lnTo>
                    <a:pt x="26" y="39"/>
                  </a:lnTo>
                  <a:lnTo>
                    <a:pt x="26" y="39"/>
                  </a:lnTo>
                  <a:lnTo>
                    <a:pt x="4" y="37"/>
                  </a:lnTo>
                  <a:lnTo>
                    <a:pt x="5" y="32"/>
                  </a:lnTo>
                  <a:lnTo>
                    <a:pt x="3" y="19"/>
                  </a:lnTo>
                  <a:lnTo>
                    <a:pt x="0" y="0"/>
                  </a:lnTo>
                  <a:lnTo>
                    <a:pt x="0" y="0"/>
                  </a:lnTo>
                  <a:lnTo>
                    <a:pt x="0" y="0"/>
                  </a:lnTo>
                  <a:lnTo>
                    <a:pt x="0" y="0"/>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3" y="2"/>
                  </a:lnTo>
                  <a:lnTo>
                    <a:pt x="3" y="2"/>
                  </a:lnTo>
                  <a:lnTo>
                    <a:pt x="3" y="2"/>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4" y="3"/>
                  </a:lnTo>
                  <a:lnTo>
                    <a:pt x="4" y="3"/>
                  </a:lnTo>
                  <a:lnTo>
                    <a:pt x="4" y="3"/>
                  </a:lnTo>
                  <a:lnTo>
                    <a:pt x="4" y="3"/>
                  </a:lnTo>
                  <a:lnTo>
                    <a:pt x="4" y="3"/>
                  </a:lnTo>
                  <a:lnTo>
                    <a:pt x="4" y="3"/>
                  </a:lnTo>
                  <a:lnTo>
                    <a:pt x="4" y="3"/>
                  </a:lnTo>
                  <a:lnTo>
                    <a:pt x="4" y="4"/>
                  </a:lnTo>
                  <a:lnTo>
                    <a:pt x="4" y="4"/>
                  </a:lnTo>
                  <a:lnTo>
                    <a:pt x="4" y="4"/>
                  </a:lnTo>
                  <a:lnTo>
                    <a:pt x="4" y="4"/>
                  </a:lnTo>
                  <a:lnTo>
                    <a:pt x="4" y="4"/>
                  </a:lnTo>
                  <a:lnTo>
                    <a:pt x="4" y="4"/>
                  </a:lnTo>
                  <a:lnTo>
                    <a:pt x="4" y="4"/>
                  </a:lnTo>
                  <a:lnTo>
                    <a:pt x="4" y="4"/>
                  </a:lnTo>
                  <a:lnTo>
                    <a:pt x="4" y="4"/>
                  </a:lnTo>
                  <a:lnTo>
                    <a:pt x="5" y="4"/>
                  </a:lnTo>
                  <a:lnTo>
                    <a:pt x="5" y="4"/>
                  </a:lnTo>
                  <a:lnTo>
                    <a:pt x="5" y="4"/>
                  </a:lnTo>
                  <a:lnTo>
                    <a:pt x="5" y="4"/>
                  </a:lnTo>
                  <a:lnTo>
                    <a:pt x="5" y="4"/>
                  </a:lnTo>
                  <a:lnTo>
                    <a:pt x="5" y="4"/>
                  </a:lnTo>
                  <a:lnTo>
                    <a:pt x="5" y="4"/>
                  </a:lnTo>
                  <a:lnTo>
                    <a:pt x="5" y="4"/>
                  </a:lnTo>
                  <a:lnTo>
                    <a:pt x="5" y="4"/>
                  </a:lnTo>
                  <a:lnTo>
                    <a:pt x="5" y="4"/>
                  </a:lnTo>
                  <a:lnTo>
                    <a:pt x="5" y="4"/>
                  </a:lnTo>
                  <a:lnTo>
                    <a:pt x="5" y="5"/>
                  </a:lnTo>
                  <a:lnTo>
                    <a:pt x="5" y="5"/>
                  </a:lnTo>
                  <a:lnTo>
                    <a:pt x="5" y="5"/>
                  </a:lnTo>
                  <a:lnTo>
                    <a:pt x="5"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8" y="6"/>
                  </a:lnTo>
                  <a:lnTo>
                    <a:pt x="8" y="6"/>
                  </a:lnTo>
                  <a:lnTo>
                    <a:pt x="8" y="6"/>
                  </a:lnTo>
                  <a:lnTo>
                    <a:pt x="8" y="7"/>
                  </a:lnTo>
                  <a:lnTo>
                    <a:pt x="8" y="7"/>
                  </a:lnTo>
                  <a:lnTo>
                    <a:pt x="8" y="7"/>
                  </a:lnTo>
                  <a:lnTo>
                    <a:pt x="8" y="7"/>
                  </a:lnTo>
                  <a:lnTo>
                    <a:pt x="8" y="7"/>
                  </a:lnTo>
                  <a:lnTo>
                    <a:pt x="8" y="7"/>
                  </a:lnTo>
                  <a:lnTo>
                    <a:pt x="8" y="7"/>
                  </a:lnTo>
                  <a:lnTo>
                    <a:pt x="8" y="7"/>
                  </a:lnTo>
                  <a:lnTo>
                    <a:pt x="8" y="7"/>
                  </a:lnTo>
                  <a:lnTo>
                    <a:pt x="8" y="7"/>
                  </a:lnTo>
                  <a:lnTo>
                    <a:pt x="8" y="7"/>
                  </a:lnTo>
                  <a:lnTo>
                    <a:pt x="8" y="7"/>
                  </a:lnTo>
                  <a:lnTo>
                    <a:pt x="8" y="7"/>
                  </a:lnTo>
                  <a:lnTo>
                    <a:pt x="9" y="7"/>
                  </a:lnTo>
                  <a:lnTo>
                    <a:pt x="9" y="7"/>
                  </a:lnTo>
                  <a:lnTo>
                    <a:pt x="9" y="7"/>
                  </a:lnTo>
                  <a:lnTo>
                    <a:pt x="9" y="7"/>
                  </a:lnTo>
                  <a:lnTo>
                    <a:pt x="9" y="7"/>
                  </a:lnTo>
                  <a:lnTo>
                    <a:pt x="9" y="7"/>
                  </a:lnTo>
                  <a:lnTo>
                    <a:pt x="9" y="7"/>
                  </a:lnTo>
                  <a:lnTo>
                    <a:pt x="9" y="8"/>
                  </a:lnTo>
                  <a:lnTo>
                    <a:pt x="9" y="8"/>
                  </a:lnTo>
                  <a:lnTo>
                    <a:pt x="9" y="8"/>
                  </a:lnTo>
                  <a:lnTo>
                    <a:pt x="9" y="8"/>
                  </a:lnTo>
                  <a:lnTo>
                    <a:pt x="9" y="8"/>
                  </a:lnTo>
                  <a:lnTo>
                    <a:pt x="9" y="8"/>
                  </a:lnTo>
                  <a:lnTo>
                    <a:pt x="9" y="8"/>
                  </a:lnTo>
                  <a:lnTo>
                    <a:pt x="9" y="8"/>
                  </a:lnTo>
                  <a:lnTo>
                    <a:pt x="10" y="8"/>
                  </a:lnTo>
                  <a:lnTo>
                    <a:pt x="10" y="8"/>
                  </a:lnTo>
                  <a:lnTo>
                    <a:pt x="10" y="8"/>
                  </a:lnTo>
                  <a:lnTo>
                    <a:pt x="10" y="8"/>
                  </a:lnTo>
                  <a:lnTo>
                    <a:pt x="10" y="8"/>
                  </a:lnTo>
                  <a:lnTo>
                    <a:pt x="10" y="8"/>
                  </a:lnTo>
                  <a:lnTo>
                    <a:pt x="10" y="8"/>
                  </a:lnTo>
                  <a:lnTo>
                    <a:pt x="10" y="8"/>
                  </a:lnTo>
                  <a:lnTo>
                    <a:pt x="10" y="8"/>
                  </a:lnTo>
                  <a:lnTo>
                    <a:pt x="10" y="8"/>
                  </a:lnTo>
                  <a:lnTo>
                    <a:pt x="10" y="8"/>
                  </a:lnTo>
                  <a:lnTo>
                    <a:pt x="10" y="9"/>
                  </a:lnTo>
                  <a:lnTo>
                    <a:pt x="10" y="9"/>
                  </a:lnTo>
                  <a:lnTo>
                    <a:pt x="10" y="9"/>
                  </a:lnTo>
                  <a:lnTo>
                    <a:pt x="10" y="9"/>
                  </a:lnTo>
                  <a:lnTo>
                    <a:pt x="10" y="9"/>
                  </a:lnTo>
                  <a:lnTo>
                    <a:pt x="11" y="9"/>
                  </a:lnTo>
                  <a:lnTo>
                    <a:pt x="11" y="9"/>
                  </a:lnTo>
                  <a:lnTo>
                    <a:pt x="11" y="9"/>
                  </a:lnTo>
                  <a:lnTo>
                    <a:pt x="11" y="9"/>
                  </a:lnTo>
                  <a:lnTo>
                    <a:pt x="11" y="9"/>
                  </a:lnTo>
                  <a:lnTo>
                    <a:pt x="11" y="9"/>
                  </a:lnTo>
                  <a:lnTo>
                    <a:pt x="11" y="9"/>
                  </a:lnTo>
                  <a:lnTo>
                    <a:pt x="11" y="9"/>
                  </a:lnTo>
                  <a:lnTo>
                    <a:pt x="11" y="9"/>
                  </a:lnTo>
                  <a:lnTo>
                    <a:pt x="11" y="9"/>
                  </a:lnTo>
                  <a:lnTo>
                    <a:pt x="11" y="9"/>
                  </a:lnTo>
                  <a:lnTo>
                    <a:pt x="11" y="9"/>
                  </a:lnTo>
                  <a:lnTo>
                    <a:pt x="11" y="9"/>
                  </a:lnTo>
                  <a:lnTo>
                    <a:pt x="11" y="9"/>
                  </a:lnTo>
                  <a:lnTo>
                    <a:pt x="11" y="9"/>
                  </a:lnTo>
                  <a:lnTo>
                    <a:pt x="12" y="10"/>
                  </a:lnTo>
                  <a:lnTo>
                    <a:pt x="12" y="10"/>
                  </a:lnTo>
                  <a:lnTo>
                    <a:pt x="12" y="10"/>
                  </a:lnTo>
                  <a:lnTo>
                    <a:pt x="12" y="10"/>
                  </a:lnTo>
                  <a:lnTo>
                    <a:pt x="12" y="10"/>
                  </a:lnTo>
                  <a:lnTo>
                    <a:pt x="12" y="10"/>
                  </a:lnTo>
                  <a:lnTo>
                    <a:pt x="12" y="10"/>
                  </a:lnTo>
                  <a:lnTo>
                    <a:pt x="12" y="10"/>
                  </a:lnTo>
                  <a:lnTo>
                    <a:pt x="12" y="10"/>
                  </a:lnTo>
                  <a:lnTo>
                    <a:pt x="12" y="10"/>
                  </a:lnTo>
                  <a:lnTo>
                    <a:pt x="12" y="10"/>
                  </a:lnTo>
                  <a:lnTo>
                    <a:pt x="12" y="10"/>
                  </a:lnTo>
                  <a:lnTo>
                    <a:pt x="12" y="10"/>
                  </a:lnTo>
                  <a:lnTo>
                    <a:pt x="12" y="10"/>
                  </a:lnTo>
                  <a:lnTo>
                    <a:pt x="12" y="10"/>
                  </a:lnTo>
                  <a:lnTo>
                    <a:pt x="12" y="10"/>
                  </a:lnTo>
                  <a:lnTo>
                    <a:pt x="13" y="10"/>
                  </a:lnTo>
                  <a:lnTo>
                    <a:pt x="13" y="10"/>
                  </a:lnTo>
                  <a:lnTo>
                    <a:pt x="13" y="10"/>
                  </a:lnTo>
                  <a:lnTo>
                    <a:pt x="13" y="11"/>
                  </a:lnTo>
                  <a:lnTo>
                    <a:pt x="13" y="11"/>
                  </a:lnTo>
                  <a:lnTo>
                    <a:pt x="13" y="11"/>
                  </a:lnTo>
                  <a:lnTo>
                    <a:pt x="13" y="11"/>
                  </a:lnTo>
                  <a:lnTo>
                    <a:pt x="13" y="11"/>
                  </a:lnTo>
                  <a:lnTo>
                    <a:pt x="13" y="11"/>
                  </a:lnTo>
                  <a:lnTo>
                    <a:pt x="13" y="11"/>
                  </a:lnTo>
                  <a:lnTo>
                    <a:pt x="13" y="11"/>
                  </a:lnTo>
                  <a:lnTo>
                    <a:pt x="13" y="11"/>
                  </a:lnTo>
                  <a:lnTo>
                    <a:pt x="13" y="11"/>
                  </a:lnTo>
                  <a:lnTo>
                    <a:pt x="13" y="11"/>
                  </a:lnTo>
                  <a:lnTo>
                    <a:pt x="13" y="11"/>
                  </a:lnTo>
                  <a:lnTo>
                    <a:pt x="14" y="11"/>
                  </a:lnTo>
                  <a:lnTo>
                    <a:pt x="14" y="11"/>
                  </a:lnTo>
                  <a:lnTo>
                    <a:pt x="14" y="11"/>
                  </a:lnTo>
                  <a:lnTo>
                    <a:pt x="14" y="11"/>
                  </a:lnTo>
                  <a:lnTo>
                    <a:pt x="14" y="11"/>
                  </a:lnTo>
                  <a:lnTo>
                    <a:pt x="14" y="11"/>
                  </a:lnTo>
                  <a:lnTo>
                    <a:pt x="14" y="11"/>
                  </a:lnTo>
                  <a:lnTo>
                    <a:pt x="14" y="12"/>
                  </a:lnTo>
                  <a:lnTo>
                    <a:pt x="14" y="12"/>
                  </a:lnTo>
                  <a:lnTo>
                    <a:pt x="14" y="12"/>
                  </a:lnTo>
                  <a:lnTo>
                    <a:pt x="14" y="12"/>
                  </a:lnTo>
                  <a:lnTo>
                    <a:pt x="14" y="12"/>
                  </a:lnTo>
                  <a:lnTo>
                    <a:pt x="14" y="12"/>
                  </a:lnTo>
                  <a:lnTo>
                    <a:pt x="14" y="12"/>
                  </a:lnTo>
                  <a:lnTo>
                    <a:pt x="14" y="12"/>
                  </a:lnTo>
                  <a:lnTo>
                    <a:pt x="15" y="12"/>
                  </a:lnTo>
                  <a:lnTo>
                    <a:pt x="15" y="12"/>
                  </a:lnTo>
                  <a:lnTo>
                    <a:pt x="15" y="12"/>
                  </a:lnTo>
                  <a:lnTo>
                    <a:pt x="15" y="12"/>
                  </a:lnTo>
                  <a:lnTo>
                    <a:pt x="15" y="12"/>
                  </a:lnTo>
                  <a:lnTo>
                    <a:pt x="15" y="12"/>
                  </a:lnTo>
                  <a:lnTo>
                    <a:pt x="15" y="12"/>
                  </a:lnTo>
                  <a:lnTo>
                    <a:pt x="15" y="12"/>
                  </a:lnTo>
                  <a:lnTo>
                    <a:pt x="15" y="12"/>
                  </a:lnTo>
                  <a:lnTo>
                    <a:pt x="15" y="12"/>
                  </a:lnTo>
                  <a:lnTo>
                    <a:pt x="15" y="12"/>
                  </a:lnTo>
                  <a:lnTo>
                    <a:pt x="15" y="12"/>
                  </a:lnTo>
                  <a:lnTo>
                    <a:pt x="15" y="13"/>
                  </a:lnTo>
                  <a:lnTo>
                    <a:pt x="15" y="13"/>
                  </a:lnTo>
                  <a:lnTo>
                    <a:pt x="15" y="13"/>
                  </a:lnTo>
                  <a:lnTo>
                    <a:pt x="15" y="13"/>
                  </a:lnTo>
                  <a:lnTo>
                    <a:pt x="16" y="13"/>
                  </a:lnTo>
                  <a:lnTo>
                    <a:pt x="16" y="13"/>
                  </a:lnTo>
                  <a:lnTo>
                    <a:pt x="16" y="13"/>
                  </a:lnTo>
                  <a:lnTo>
                    <a:pt x="16" y="13"/>
                  </a:lnTo>
                  <a:lnTo>
                    <a:pt x="16" y="13"/>
                  </a:lnTo>
                  <a:lnTo>
                    <a:pt x="16" y="13"/>
                  </a:lnTo>
                  <a:lnTo>
                    <a:pt x="16" y="13"/>
                  </a:lnTo>
                  <a:lnTo>
                    <a:pt x="16" y="13"/>
                  </a:lnTo>
                  <a:lnTo>
                    <a:pt x="16" y="13"/>
                  </a:lnTo>
                  <a:lnTo>
                    <a:pt x="16" y="13"/>
                  </a:lnTo>
                  <a:lnTo>
                    <a:pt x="16" y="13"/>
                  </a:lnTo>
                  <a:lnTo>
                    <a:pt x="16" y="13"/>
                  </a:lnTo>
                  <a:lnTo>
                    <a:pt x="16" y="13"/>
                  </a:lnTo>
                  <a:lnTo>
                    <a:pt x="16" y="13"/>
                  </a:lnTo>
                  <a:lnTo>
                    <a:pt x="16" y="13"/>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7" y="14"/>
                  </a:lnTo>
                  <a:lnTo>
                    <a:pt x="18" y="14"/>
                  </a:lnTo>
                  <a:lnTo>
                    <a:pt x="18" y="14"/>
                  </a:lnTo>
                  <a:lnTo>
                    <a:pt x="18" y="14"/>
                  </a:lnTo>
                  <a:lnTo>
                    <a:pt x="18" y="14"/>
                  </a:lnTo>
                  <a:lnTo>
                    <a:pt x="18" y="15"/>
                  </a:lnTo>
                  <a:lnTo>
                    <a:pt x="18" y="15"/>
                  </a:lnTo>
                  <a:lnTo>
                    <a:pt x="18" y="15"/>
                  </a:lnTo>
                  <a:lnTo>
                    <a:pt x="18" y="15"/>
                  </a:lnTo>
                  <a:lnTo>
                    <a:pt x="18" y="15"/>
                  </a:lnTo>
                  <a:lnTo>
                    <a:pt x="18" y="15"/>
                  </a:lnTo>
                  <a:lnTo>
                    <a:pt x="18" y="15"/>
                  </a:lnTo>
                  <a:lnTo>
                    <a:pt x="18" y="15"/>
                  </a:lnTo>
                  <a:lnTo>
                    <a:pt x="18" y="15"/>
                  </a:lnTo>
                  <a:lnTo>
                    <a:pt x="18" y="15"/>
                  </a:lnTo>
                  <a:lnTo>
                    <a:pt x="18" y="15"/>
                  </a:lnTo>
                  <a:lnTo>
                    <a:pt x="19" y="15"/>
                  </a:lnTo>
                  <a:lnTo>
                    <a:pt x="19" y="15"/>
                  </a:lnTo>
                  <a:lnTo>
                    <a:pt x="19" y="15"/>
                  </a:lnTo>
                  <a:lnTo>
                    <a:pt x="19" y="15"/>
                  </a:lnTo>
                  <a:lnTo>
                    <a:pt x="19" y="15"/>
                  </a:lnTo>
                  <a:lnTo>
                    <a:pt x="19" y="15"/>
                  </a:lnTo>
                  <a:lnTo>
                    <a:pt x="19" y="15"/>
                  </a:lnTo>
                  <a:lnTo>
                    <a:pt x="19" y="15"/>
                  </a:lnTo>
                  <a:lnTo>
                    <a:pt x="19" y="16"/>
                  </a:lnTo>
                  <a:lnTo>
                    <a:pt x="19" y="16"/>
                  </a:lnTo>
                  <a:lnTo>
                    <a:pt x="19" y="16"/>
                  </a:lnTo>
                  <a:lnTo>
                    <a:pt x="19" y="16"/>
                  </a:lnTo>
                  <a:lnTo>
                    <a:pt x="19" y="16"/>
                  </a:lnTo>
                  <a:lnTo>
                    <a:pt x="19" y="16"/>
                  </a:lnTo>
                  <a:lnTo>
                    <a:pt x="19" y="16"/>
                  </a:lnTo>
                  <a:lnTo>
                    <a:pt x="19" y="16"/>
                  </a:lnTo>
                  <a:lnTo>
                    <a:pt x="20" y="16"/>
                  </a:lnTo>
                  <a:lnTo>
                    <a:pt x="20" y="16"/>
                  </a:lnTo>
                  <a:lnTo>
                    <a:pt x="20" y="16"/>
                  </a:lnTo>
                  <a:lnTo>
                    <a:pt x="20" y="16"/>
                  </a:lnTo>
                  <a:lnTo>
                    <a:pt x="20" y="16"/>
                  </a:lnTo>
                  <a:lnTo>
                    <a:pt x="20" y="16"/>
                  </a:lnTo>
                  <a:lnTo>
                    <a:pt x="20" y="16"/>
                  </a:lnTo>
                  <a:lnTo>
                    <a:pt x="20" y="16"/>
                  </a:lnTo>
                  <a:lnTo>
                    <a:pt x="20" y="16"/>
                  </a:lnTo>
                  <a:lnTo>
                    <a:pt x="20" y="16"/>
                  </a:lnTo>
                  <a:lnTo>
                    <a:pt x="20" y="16"/>
                  </a:lnTo>
                  <a:lnTo>
                    <a:pt x="20" y="16"/>
                  </a:lnTo>
                  <a:lnTo>
                    <a:pt x="20" y="17"/>
                  </a:lnTo>
                  <a:lnTo>
                    <a:pt x="20" y="17"/>
                  </a:lnTo>
                  <a:lnTo>
                    <a:pt x="20"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1" y="17"/>
                  </a:lnTo>
                  <a:lnTo>
                    <a:pt x="22" y="18"/>
                  </a:lnTo>
                  <a:lnTo>
                    <a:pt x="22" y="18"/>
                  </a:lnTo>
                  <a:lnTo>
                    <a:pt x="22" y="18"/>
                  </a:lnTo>
                  <a:lnTo>
                    <a:pt x="22" y="18"/>
                  </a:lnTo>
                  <a:lnTo>
                    <a:pt x="22" y="18"/>
                  </a:lnTo>
                  <a:lnTo>
                    <a:pt x="22" y="18"/>
                  </a:lnTo>
                  <a:lnTo>
                    <a:pt x="22" y="18"/>
                  </a:lnTo>
                  <a:lnTo>
                    <a:pt x="22" y="18"/>
                  </a:lnTo>
                  <a:lnTo>
                    <a:pt x="22" y="18"/>
                  </a:lnTo>
                  <a:lnTo>
                    <a:pt x="22" y="18"/>
                  </a:lnTo>
                  <a:lnTo>
                    <a:pt x="22" y="18"/>
                  </a:lnTo>
                  <a:lnTo>
                    <a:pt x="22" y="18"/>
                  </a:lnTo>
                  <a:lnTo>
                    <a:pt x="22" y="18"/>
                  </a:lnTo>
                  <a:close/>
                </a:path>
              </a:pathLst>
            </a:custGeom>
            <a:solidFill>
              <a:srgbClr val="FFFFFF"/>
            </a:solidFill>
            <a:ln w="0">
              <a:solidFill>
                <a:srgbClr val="A6A6A6"/>
              </a:solidFill>
              <a:prstDash val="solid"/>
              <a:round/>
              <a:headEnd/>
              <a:tailEnd/>
            </a:ln>
          </p:spPr>
          <p:txBody>
            <a:bodyPr/>
            <a:lstStyle/>
            <a:p>
              <a:endParaRPr lang="en-US" sz="1632"/>
            </a:p>
          </p:txBody>
        </p:sp>
        <p:sp>
          <p:nvSpPr>
            <p:cNvPr id="80" name="Freeform 59">
              <a:extLst>
                <a:ext uri="{FF2B5EF4-FFF2-40B4-BE49-F238E27FC236}">
                  <a16:creationId xmlns:a16="http://schemas.microsoft.com/office/drawing/2014/main" id="{9002FB89-3821-41B9-B1CD-78B14D6E6643}"/>
                </a:ext>
              </a:extLst>
            </p:cNvPr>
            <p:cNvSpPr>
              <a:spLocks/>
            </p:cNvSpPr>
            <p:nvPr/>
          </p:nvSpPr>
          <p:spPr bwMode="auto">
            <a:xfrm>
              <a:off x="147" y="81"/>
              <a:ext cx="73" cy="66"/>
            </a:xfrm>
            <a:custGeom>
              <a:avLst/>
              <a:gdLst>
                <a:gd name="T0" fmla="*/ 69 w 73"/>
                <a:gd name="T1" fmla="*/ 66 h 66"/>
                <a:gd name="T2" fmla="*/ 69 w 73"/>
                <a:gd name="T3" fmla="*/ 66 h 66"/>
                <a:gd name="T4" fmla="*/ 66 w 73"/>
                <a:gd name="T5" fmla="*/ 65 h 66"/>
                <a:gd name="T6" fmla="*/ 62 w 73"/>
                <a:gd name="T7" fmla="*/ 64 h 66"/>
                <a:gd name="T8" fmla="*/ 62 w 73"/>
                <a:gd name="T9" fmla="*/ 64 h 66"/>
                <a:gd name="T10" fmla="*/ 58 w 73"/>
                <a:gd name="T11" fmla="*/ 62 h 66"/>
                <a:gd name="T12" fmla="*/ 57 w 73"/>
                <a:gd name="T13" fmla="*/ 62 h 66"/>
                <a:gd name="T14" fmla="*/ 55 w 73"/>
                <a:gd name="T15" fmla="*/ 61 h 66"/>
                <a:gd name="T16" fmla="*/ 54 w 73"/>
                <a:gd name="T17" fmla="*/ 61 h 66"/>
                <a:gd name="T18" fmla="*/ 53 w 73"/>
                <a:gd name="T19" fmla="*/ 61 h 66"/>
                <a:gd name="T20" fmla="*/ 50 w 73"/>
                <a:gd name="T21" fmla="*/ 60 h 66"/>
                <a:gd name="T22" fmla="*/ 48 w 73"/>
                <a:gd name="T23" fmla="*/ 59 h 66"/>
                <a:gd name="T24" fmla="*/ 47 w 73"/>
                <a:gd name="T25" fmla="*/ 59 h 66"/>
                <a:gd name="T26" fmla="*/ 46 w 73"/>
                <a:gd name="T27" fmla="*/ 58 h 66"/>
                <a:gd name="T28" fmla="*/ 45 w 73"/>
                <a:gd name="T29" fmla="*/ 58 h 66"/>
                <a:gd name="T30" fmla="*/ 43 w 73"/>
                <a:gd name="T31" fmla="*/ 57 h 66"/>
                <a:gd name="T32" fmla="*/ 42 w 73"/>
                <a:gd name="T33" fmla="*/ 57 h 66"/>
                <a:gd name="T34" fmla="*/ 41 w 73"/>
                <a:gd name="T35" fmla="*/ 57 h 66"/>
                <a:gd name="T36" fmla="*/ 40 w 73"/>
                <a:gd name="T37" fmla="*/ 56 h 66"/>
                <a:gd name="T38" fmla="*/ 37 w 73"/>
                <a:gd name="T39" fmla="*/ 55 h 66"/>
                <a:gd name="T40" fmla="*/ 36 w 73"/>
                <a:gd name="T41" fmla="*/ 55 h 66"/>
                <a:gd name="T42" fmla="*/ 33 w 73"/>
                <a:gd name="T43" fmla="*/ 54 h 66"/>
                <a:gd name="T44" fmla="*/ 29 w 73"/>
                <a:gd name="T45" fmla="*/ 53 h 66"/>
                <a:gd name="T46" fmla="*/ 29 w 73"/>
                <a:gd name="T47" fmla="*/ 53 h 66"/>
                <a:gd name="T48" fmla="*/ 26 w 73"/>
                <a:gd name="T49" fmla="*/ 52 h 66"/>
                <a:gd name="T50" fmla="*/ 25 w 73"/>
                <a:gd name="T51" fmla="*/ 51 h 66"/>
                <a:gd name="T52" fmla="*/ 24 w 73"/>
                <a:gd name="T53" fmla="*/ 51 h 66"/>
                <a:gd name="T54" fmla="*/ 19 w 73"/>
                <a:gd name="T55" fmla="*/ 49 h 66"/>
                <a:gd name="T56" fmla="*/ 17 w 73"/>
                <a:gd name="T57" fmla="*/ 49 h 66"/>
                <a:gd name="T58" fmla="*/ 15 w 73"/>
                <a:gd name="T59" fmla="*/ 48 h 66"/>
                <a:gd name="T60" fmla="*/ 12 w 73"/>
                <a:gd name="T61" fmla="*/ 47 h 66"/>
                <a:gd name="T62" fmla="*/ 9 w 73"/>
                <a:gd name="T63" fmla="*/ 46 h 66"/>
                <a:gd name="T64" fmla="*/ 9 w 73"/>
                <a:gd name="T65" fmla="*/ 46 h 66"/>
                <a:gd name="T66" fmla="*/ 5 w 73"/>
                <a:gd name="T67" fmla="*/ 45 h 66"/>
                <a:gd name="T68" fmla="*/ 3 w 73"/>
                <a:gd name="T69" fmla="*/ 44 h 66"/>
                <a:gd name="T70" fmla="*/ 2 w 73"/>
                <a:gd name="T71" fmla="*/ 44 h 66"/>
                <a:gd name="T72" fmla="*/ 0 w 73"/>
                <a:gd name="T73" fmla="*/ 43 h 66"/>
                <a:gd name="T74" fmla="*/ 0 w 73"/>
                <a:gd name="T75" fmla="*/ 43 h 66"/>
                <a:gd name="T76" fmla="*/ 4 w 73"/>
                <a:gd name="T77" fmla="*/ 10 h 66"/>
                <a:gd name="T78" fmla="*/ 6 w 73"/>
                <a:gd name="T79" fmla="*/ 8 h 66"/>
                <a:gd name="T80" fmla="*/ 36 w 73"/>
                <a:gd name="T81" fmla="*/ 3 h 66"/>
                <a:gd name="T82" fmla="*/ 40 w 73"/>
                <a:gd name="T83" fmla="*/ 3 h 66"/>
                <a:gd name="T84" fmla="*/ 44 w 73"/>
                <a:gd name="T85" fmla="*/ 23 h 66"/>
                <a:gd name="T86" fmla="*/ 45 w 73"/>
                <a:gd name="T87" fmla="*/ 41 h 66"/>
                <a:gd name="T88" fmla="*/ 67 w 73"/>
                <a:gd name="T89" fmla="*/ 43 h 66"/>
                <a:gd name="T90" fmla="*/ 73 w 73"/>
                <a:gd name="T91" fmla="*/ 49 h 66"/>
                <a:gd name="T92" fmla="*/ 70 w 73"/>
                <a:gd name="T9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 h="66">
                  <a:moveTo>
                    <a:pt x="70" y="66"/>
                  </a:moveTo>
                  <a:lnTo>
                    <a:pt x="69" y="66"/>
                  </a:lnTo>
                  <a:lnTo>
                    <a:pt x="69" y="66"/>
                  </a:lnTo>
                  <a:lnTo>
                    <a:pt x="69" y="66"/>
                  </a:lnTo>
                  <a:lnTo>
                    <a:pt x="67" y="65"/>
                  </a:lnTo>
                  <a:lnTo>
                    <a:pt x="66" y="65"/>
                  </a:lnTo>
                  <a:lnTo>
                    <a:pt x="65" y="65"/>
                  </a:lnTo>
                  <a:lnTo>
                    <a:pt x="62" y="64"/>
                  </a:lnTo>
                  <a:lnTo>
                    <a:pt x="62" y="64"/>
                  </a:lnTo>
                  <a:lnTo>
                    <a:pt x="62" y="64"/>
                  </a:lnTo>
                  <a:lnTo>
                    <a:pt x="58" y="62"/>
                  </a:lnTo>
                  <a:lnTo>
                    <a:pt x="58" y="62"/>
                  </a:lnTo>
                  <a:lnTo>
                    <a:pt x="57" y="62"/>
                  </a:lnTo>
                  <a:lnTo>
                    <a:pt x="57" y="62"/>
                  </a:lnTo>
                  <a:lnTo>
                    <a:pt x="55" y="61"/>
                  </a:lnTo>
                  <a:lnTo>
                    <a:pt x="55" y="61"/>
                  </a:lnTo>
                  <a:lnTo>
                    <a:pt x="54" y="61"/>
                  </a:lnTo>
                  <a:lnTo>
                    <a:pt x="54" y="61"/>
                  </a:lnTo>
                  <a:lnTo>
                    <a:pt x="53" y="61"/>
                  </a:lnTo>
                  <a:lnTo>
                    <a:pt x="53" y="61"/>
                  </a:lnTo>
                  <a:lnTo>
                    <a:pt x="51" y="60"/>
                  </a:lnTo>
                  <a:lnTo>
                    <a:pt x="50" y="60"/>
                  </a:lnTo>
                  <a:lnTo>
                    <a:pt x="49" y="59"/>
                  </a:lnTo>
                  <a:lnTo>
                    <a:pt x="48" y="59"/>
                  </a:lnTo>
                  <a:lnTo>
                    <a:pt x="47" y="59"/>
                  </a:lnTo>
                  <a:lnTo>
                    <a:pt x="47" y="59"/>
                  </a:lnTo>
                  <a:lnTo>
                    <a:pt x="47" y="58"/>
                  </a:lnTo>
                  <a:lnTo>
                    <a:pt x="46" y="58"/>
                  </a:lnTo>
                  <a:lnTo>
                    <a:pt x="45" y="58"/>
                  </a:lnTo>
                  <a:lnTo>
                    <a:pt x="45" y="58"/>
                  </a:lnTo>
                  <a:lnTo>
                    <a:pt x="44" y="58"/>
                  </a:lnTo>
                  <a:lnTo>
                    <a:pt x="43" y="57"/>
                  </a:lnTo>
                  <a:lnTo>
                    <a:pt x="42" y="57"/>
                  </a:lnTo>
                  <a:lnTo>
                    <a:pt x="42" y="57"/>
                  </a:lnTo>
                  <a:lnTo>
                    <a:pt x="41" y="57"/>
                  </a:lnTo>
                  <a:lnTo>
                    <a:pt x="41" y="57"/>
                  </a:lnTo>
                  <a:lnTo>
                    <a:pt x="41" y="57"/>
                  </a:lnTo>
                  <a:lnTo>
                    <a:pt x="40" y="56"/>
                  </a:lnTo>
                  <a:lnTo>
                    <a:pt x="37" y="55"/>
                  </a:lnTo>
                  <a:lnTo>
                    <a:pt x="37" y="55"/>
                  </a:lnTo>
                  <a:lnTo>
                    <a:pt x="37" y="55"/>
                  </a:lnTo>
                  <a:lnTo>
                    <a:pt x="36" y="55"/>
                  </a:lnTo>
                  <a:lnTo>
                    <a:pt x="34" y="54"/>
                  </a:lnTo>
                  <a:lnTo>
                    <a:pt x="33" y="54"/>
                  </a:lnTo>
                  <a:lnTo>
                    <a:pt x="32" y="54"/>
                  </a:lnTo>
                  <a:lnTo>
                    <a:pt x="29" y="53"/>
                  </a:lnTo>
                  <a:lnTo>
                    <a:pt x="29" y="53"/>
                  </a:lnTo>
                  <a:lnTo>
                    <a:pt x="29" y="53"/>
                  </a:lnTo>
                  <a:lnTo>
                    <a:pt x="28" y="52"/>
                  </a:lnTo>
                  <a:lnTo>
                    <a:pt x="26" y="52"/>
                  </a:lnTo>
                  <a:lnTo>
                    <a:pt x="25" y="51"/>
                  </a:lnTo>
                  <a:lnTo>
                    <a:pt x="25" y="51"/>
                  </a:lnTo>
                  <a:lnTo>
                    <a:pt x="24" y="51"/>
                  </a:lnTo>
                  <a:lnTo>
                    <a:pt x="24" y="51"/>
                  </a:lnTo>
                  <a:lnTo>
                    <a:pt x="22" y="50"/>
                  </a:lnTo>
                  <a:lnTo>
                    <a:pt x="19" y="49"/>
                  </a:lnTo>
                  <a:lnTo>
                    <a:pt x="18" y="49"/>
                  </a:lnTo>
                  <a:lnTo>
                    <a:pt x="17" y="49"/>
                  </a:lnTo>
                  <a:lnTo>
                    <a:pt x="16" y="49"/>
                  </a:lnTo>
                  <a:lnTo>
                    <a:pt x="15" y="48"/>
                  </a:lnTo>
                  <a:lnTo>
                    <a:pt x="13" y="47"/>
                  </a:lnTo>
                  <a:lnTo>
                    <a:pt x="12" y="47"/>
                  </a:lnTo>
                  <a:lnTo>
                    <a:pt x="11" y="47"/>
                  </a:lnTo>
                  <a:lnTo>
                    <a:pt x="9" y="46"/>
                  </a:lnTo>
                  <a:lnTo>
                    <a:pt x="9" y="46"/>
                  </a:lnTo>
                  <a:lnTo>
                    <a:pt x="9" y="46"/>
                  </a:lnTo>
                  <a:lnTo>
                    <a:pt x="8" y="45"/>
                  </a:lnTo>
                  <a:lnTo>
                    <a:pt x="5" y="45"/>
                  </a:lnTo>
                  <a:lnTo>
                    <a:pt x="4" y="44"/>
                  </a:lnTo>
                  <a:lnTo>
                    <a:pt x="3" y="44"/>
                  </a:lnTo>
                  <a:lnTo>
                    <a:pt x="3" y="44"/>
                  </a:lnTo>
                  <a:lnTo>
                    <a:pt x="2" y="44"/>
                  </a:lnTo>
                  <a:lnTo>
                    <a:pt x="0" y="43"/>
                  </a:lnTo>
                  <a:lnTo>
                    <a:pt x="0" y="43"/>
                  </a:lnTo>
                  <a:lnTo>
                    <a:pt x="0" y="43"/>
                  </a:lnTo>
                  <a:lnTo>
                    <a:pt x="0" y="43"/>
                  </a:lnTo>
                  <a:lnTo>
                    <a:pt x="0" y="27"/>
                  </a:lnTo>
                  <a:lnTo>
                    <a:pt x="4" y="10"/>
                  </a:lnTo>
                  <a:lnTo>
                    <a:pt x="5" y="8"/>
                  </a:lnTo>
                  <a:lnTo>
                    <a:pt x="6" y="8"/>
                  </a:lnTo>
                  <a:lnTo>
                    <a:pt x="12" y="0"/>
                  </a:lnTo>
                  <a:lnTo>
                    <a:pt x="36" y="3"/>
                  </a:lnTo>
                  <a:lnTo>
                    <a:pt x="37" y="3"/>
                  </a:lnTo>
                  <a:lnTo>
                    <a:pt x="40" y="3"/>
                  </a:lnTo>
                  <a:lnTo>
                    <a:pt x="41" y="4"/>
                  </a:lnTo>
                  <a:lnTo>
                    <a:pt x="44" y="23"/>
                  </a:lnTo>
                  <a:lnTo>
                    <a:pt x="46" y="36"/>
                  </a:lnTo>
                  <a:lnTo>
                    <a:pt x="45" y="41"/>
                  </a:lnTo>
                  <a:lnTo>
                    <a:pt x="67" y="43"/>
                  </a:lnTo>
                  <a:lnTo>
                    <a:pt x="67" y="43"/>
                  </a:lnTo>
                  <a:lnTo>
                    <a:pt x="70" y="43"/>
                  </a:lnTo>
                  <a:lnTo>
                    <a:pt x="73" y="49"/>
                  </a:lnTo>
                  <a:lnTo>
                    <a:pt x="70" y="66"/>
                  </a:lnTo>
                  <a:lnTo>
                    <a:pt x="70" y="66"/>
                  </a:lnTo>
                  <a:close/>
                </a:path>
              </a:pathLst>
            </a:custGeom>
            <a:solidFill>
              <a:srgbClr val="FFFFFF"/>
            </a:solidFill>
            <a:ln w="0">
              <a:solidFill>
                <a:srgbClr val="A6A6A6"/>
              </a:solidFill>
              <a:prstDash val="solid"/>
              <a:round/>
              <a:headEnd/>
              <a:tailEnd/>
            </a:ln>
          </p:spPr>
          <p:txBody>
            <a:bodyPr/>
            <a:lstStyle/>
            <a:p>
              <a:endParaRPr lang="en-US" sz="1632"/>
            </a:p>
          </p:txBody>
        </p:sp>
        <p:sp>
          <p:nvSpPr>
            <p:cNvPr id="81" name="Freeform 60">
              <a:extLst>
                <a:ext uri="{FF2B5EF4-FFF2-40B4-BE49-F238E27FC236}">
                  <a16:creationId xmlns:a16="http://schemas.microsoft.com/office/drawing/2014/main" id="{4BAF33A7-90D4-48C6-86DA-52CE22C73C8C}"/>
                </a:ext>
              </a:extLst>
            </p:cNvPr>
            <p:cNvSpPr>
              <a:spLocks/>
            </p:cNvSpPr>
            <p:nvPr/>
          </p:nvSpPr>
          <p:spPr bwMode="auto">
            <a:xfrm>
              <a:off x="105" y="60"/>
              <a:ext cx="82" cy="64"/>
            </a:xfrm>
            <a:custGeom>
              <a:avLst/>
              <a:gdLst>
                <a:gd name="T0" fmla="*/ 78 w 82"/>
                <a:gd name="T1" fmla="*/ 2 h 64"/>
                <a:gd name="T2" fmla="*/ 77 w 82"/>
                <a:gd name="T3" fmla="*/ 2 h 64"/>
                <a:gd name="T4" fmla="*/ 78 w 82"/>
                <a:gd name="T5" fmla="*/ 1 h 64"/>
                <a:gd name="T6" fmla="*/ 81 w 82"/>
                <a:gd name="T7" fmla="*/ 3 h 64"/>
                <a:gd name="T8" fmla="*/ 79 w 82"/>
                <a:gd name="T9" fmla="*/ 24 h 64"/>
                <a:gd name="T10" fmla="*/ 47 w 82"/>
                <a:gd name="T11" fmla="*/ 29 h 64"/>
                <a:gd name="T12" fmla="*/ 42 w 82"/>
                <a:gd name="T13" fmla="*/ 64 h 64"/>
                <a:gd name="T14" fmla="*/ 37 w 82"/>
                <a:gd name="T15" fmla="*/ 62 h 64"/>
                <a:gd name="T16" fmla="*/ 32 w 82"/>
                <a:gd name="T17" fmla="*/ 61 h 64"/>
                <a:gd name="T18" fmla="*/ 29 w 82"/>
                <a:gd name="T19" fmla="*/ 60 h 64"/>
                <a:gd name="T20" fmla="*/ 24 w 82"/>
                <a:gd name="T21" fmla="*/ 58 h 64"/>
                <a:gd name="T22" fmla="*/ 21 w 82"/>
                <a:gd name="T23" fmla="*/ 57 h 64"/>
                <a:gd name="T24" fmla="*/ 18 w 82"/>
                <a:gd name="T25" fmla="*/ 54 h 64"/>
                <a:gd name="T26" fmla="*/ 14 w 82"/>
                <a:gd name="T27" fmla="*/ 50 h 64"/>
                <a:gd name="T28" fmla="*/ 11 w 82"/>
                <a:gd name="T29" fmla="*/ 47 h 64"/>
                <a:gd name="T30" fmla="*/ 9 w 82"/>
                <a:gd name="T31" fmla="*/ 46 h 64"/>
                <a:gd name="T32" fmla="*/ 8 w 82"/>
                <a:gd name="T33" fmla="*/ 46 h 64"/>
                <a:gd name="T34" fmla="*/ 6 w 82"/>
                <a:gd name="T35" fmla="*/ 45 h 64"/>
                <a:gd name="T36" fmla="*/ 3 w 82"/>
                <a:gd name="T37" fmla="*/ 42 h 64"/>
                <a:gd name="T38" fmla="*/ 3 w 82"/>
                <a:gd name="T39" fmla="*/ 40 h 64"/>
                <a:gd name="T40" fmla="*/ 1 w 82"/>
                <a:gd name="T41" fmla="*/ 39 h 64"/>
                <a:gd name="T42" fmla="*/ 0 w 82"/>
                <a:gd name="T43" fmla="*/ 38 h 64"/>
                <a:gd name="T44" fmla="*/ 2 w 82"/>
                <a:gd name="T45" fmla="*/ 33 h 64"/>
                <a:gd name="T46" fmla="*/ 16 w 82"/>
                <a:gd name="T47" fmla="*/ 18 h 64"/>
                <a:gd name="T48" fmla="*/ 29 w 82"/>
                <a:gd name="T49" fmla="*/ 13 h 64"/>
                <a:gd name="T50" fmla="*/ 32 w 82"/>
                <a:gd name="T51" fmla="*/ 15 h 64"/>
                <a:gd name="T52" fmla="*/ 36 w 82"/>
                <a:gd name="T53" fmla="*/ 15 h 64"/>
                <a:gd name="T54" fmla="*/ 38 w 82"/>
                <a:gd name="T55" fmla="*/ 15 h 64"/>
                <a:gd name="T56" fmla="*/ 40 w 82"/>
                <a:gd name="T57" fmla="*/ 15 h 64"/>
                <a:gd name="T58" fmla="*/ 42 w 82"/>
                <a:gd name="T59" fmla="*/ 14 h 64"/>
                <a:gd name="T60" fmla="*/ 44 w 82"/>
                <a:gd name="T61" fmla="*/ 14 h 64"/>
                <a:gd name="T62" fmla="*/ 45 w 82"/>
                <a:gd name="T63" fmla="*/ 14 h 64"/>
                <a:gd name="T64" fmla="*/ 46 w 82"/>
                <a:gd name="T65" fmla="*/ 14 h 64"/>
                <a:gd name="T66" fmla="*/ 47 w 82"/>
                <a:gd name="T67" fmla="*/ 14 h 64"/>
                <a:gd name="T68" fmla="*/ 50 w 82"/>
                <a:gd name="T69" fmla="*/ 14 h 64"/>
                <a:gd name="T70" fmla="*/ 51 w 82"/>
                <a:gd name="T71" fmla="*/ 13 h 64"/>
                <a:gd name="T72" fmla="*/ 51 w 82"/>
                <a:gd name="T73" fmla="*/ 13 h 64"/>
                <a:gd name="T74" fmla="*/ 51 w 82"/>
                <a:gd name="T75" fmla="*/ 13 h 64"/>
                <a:gd name="T76" fmla="*/ 51 w 82"/>
                <a:gd name="T77" fmla="*/ 13 h 64"/>
                <a:gd name="T78" fmla="*/ 53 w 82"/>
                <a:gd name="T79" fmla="*/ 12 h 64"/>
                <a:gd name="T80" fmla="*/ 54 w 82"/>
                <a:gd name="T81" fmla="*/ 11 h 64"/>
                <a:gd name="T82" fmla="*/ 56 w 82"/>
                <a:gd name="T83" fmla="*/ 11 h 64"/>
                <a:gd name="T84" fmla="*/ 58 w 82"/>
                <a:gd name="T85" fmla="*/ 10 h 64"/>
                <a:gd name="T86" fmla="*/ 59 w 82"/>
                <a:gd name="T87" fmla="*/ 8 h 64"/>
                <a:gd name="T88" fmla="*/ 61 w 82"/>
                <a:gd name="T89" fmla="*/ 7 h 64"/>
                <a:gd name="T90" fmla="*/ 63 w 82"/>
                <a:gd name="T91" fmla="*/ 7 h 64"/>
                <a:gd name="T92" fmla="*/ 65 w 82"/>
                <a:gd name="T93" fmla="*/ 7 h 64"/>
                <a:gd name="T94" fmla="*/ 66 w 82"/>
                <a:gd name="T95" fmla="*/ 6 h 64"/>
                <a:gd name="T96" fmla="*/ 67 w 82"/>
                <a:gd name="T97" fmla="*/ 6 h 64"/>
                <a:gd name="T98" fmla="*/ 68 w 82"/>
                <a:gd name="T99" fmla="*/ 5 h 64"/>
                <a:gd name="T100" fmla="*/ 69 w 82"/>
                <a:gd name="T101" fmla="*/ 4 h 64"/>
                <a:gd name="T102" fmla="*/ 69 w 82"/>
                <a:gd name="T103" fmla="*/ 4 h 64"/>
                <a:gd name="T104" fmla="*/ 71 w 82"/>
                <a:gd name="T105" fmla="*/ 3 h 64"/>
                <a:gd name="T106" fmla="*/ 73 w 82"/>
                <a:gd name="T107" fmla="*/ 2 h 64"/>
                <a:gd name="T108" fmla="*/ 74 w 82"/>
                <a:gd name="T109" fmla="*/ 1 h 64"/>
                <a:gd name="T110" fmla="*/ 75 w 82"/>
                <a:gd name="T111" fmla="*/ 0 h 64"/>
                <a:gd name="T112" fmla="*/ 76 w 82"/>
                <a:gd name="T113" fmla="*/ 1 h 64"/>
                <a:gd name="T114" fmla="*/ 77 w 82"/>
                <a:gd name="T115"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64">
                  <a:moveTo>
                    <a:pt x="77" y="2"/>
                  </a:moveTo>
                  <a:lnTo>
                    <a:pt x="77" y="2"/>
                  </a:lnTo>
                  <a:lnTo>
                    <a:pt x="78" y="2"/>
                  </a:lnTo>
                  <a:lnTo>
                    <a:pt x="78" y="2"/>
                  </a:lnTo>
                  <a:lnTo>
                    <a:pt x="78" y="2"/>
                  </a:lnTo>
                  <a:lnTo>
                    <a:pt x="78" y="2"/>
                  </a:lnTo>
                  <a:lnTo>
                    <a:pt x="78" y="2"/>
                  </a:lnTo>
                  <a:lnTo>
                    <a:pt x="77" y="2"/>
                  </a:lnTo>
                  <a:lnTo>
                    <a:pt x="77" y="2"/>
                  </a:lnTo>
                  <a:lnTo>
                    <a:pt x="77" y="1"/>
                  </a:lnTo>
                  <a:lnTo>
                    <a:pt x="77" y="1"/>
                  </a:lnTo>
                  <a:lnTo>
                    <a:pt x="78" y="1"/>
                  </a:lnTo>
                  <a:lnTo>
                    <a:pt x="79" y="2"/>
                  </a:lnTo>
                  <a:lnTo>
                    <a:pt x="80" y="3"/>
                  </a:lnTo>
                  <a:lnTo>
                    <a:pt x="81" y="3"/>
                  </a:lnTo>
                  <a:lnTo>
                    <a:pt x="81" y="3"/>
                  </a:lnTo>
                  <a:lnTo>
                    <a:pt x="82" y="3"/>
                  </a:lnTo>
                  <a:lnTo>
                    <a:pt x="82" y="3"/>
                  </a:lnTo>
                  <a:lnTo>
                    <a:pt x="82" y="24"/>
                  </a:lnTo>
                  <a:lnTo>
                    <a:pt x="79" y="24"/>
                  </a:lnTo>
                  <a:lnTo>
                    <a:pt x="78" y="24"/>
                  </a:lnTo>
                  <a:lnTo>
                    <a:pt x="54" y="21"/>
                  </a:lnTo>
                  <a:lnTo>
                    <a:pt x="48" y="29"/>
                  </a:lnTo>
                  <a:lnTo>
                    <a:pt x="47" y="29"/>
                  </a:lnTo>
                  <a:lnTo>
                    <a:pt x="46" y="31"/>
                  </a:lnTo>
                  <a:lnTo>
                    <a:pt x="42" y="48"/>
                  </a:lnTo>
                  <a:lnTo>
                    <a:pt x="42" y="64"/>
                  </a:lnTo>
                  <a:lnTo>
                    <a:pt x="42" y="64"/>
                  </a:lnTo>
                  <a:lnTo>
                    <a:pt x="39" y="63"/>
                  </a:lnTo>
                  <a:lnTo>
                    <a:pt x="38" y="63"/>
                  </a:lnTo>
                  <a:lnTo>
                    <a:pt x="37" y="62"/>
                  </a:lnTo>
                  <a:lnTo>
                    <a:pt x="37" y="62"/>
                  </a:lnTo>
                  <a:lnTo>
                    <a:pt x="36" y="62"/>
                  </a:lnTo>
                  <a:lnTo>
                    <a:pt x="35" y="62"/>
                  </a:lnTo>
                  <a:lnTo>
                    <a:pt x="34" y="61"/>
                  </a:lnTo>
                  <a:lnTo>
                    <a:pt x="32" y="61"/>
                  </a:lnTo>
                  <a:lnTo>
                    <a:pt x="31" y="60"/>
                  </a:lnTo>
                  <a:lnTo>
                    <a:pt x="31" y="60"/>
                  </a:lnTo>
                  <a:lnTo>
                    <a:pt x="29" y="60"/>
                  </a:lnTo>
                  <a:lnTo>
                    <a:pt x="29" y="60"/>
                  </a:lnTo>
                  <a:lnTo>
                    <a:pt x="28" y="59"/>
                  </a:lnTo>
                  <a:lnTo>
                    <a:pt x="28" y="59"/>
                  </a:lnTo>
                  <a:lnTo>
                    <a:pt x="26" y="59"/>
                  </a:lnTo>
                  <a:lnTo>
                    <a:pt x="24" y="58"/>
                  </a:lnTo>
                  <a:lnTo>
                    <a:pt x="22" y="57"/>
                  </a:lnTo>
                  <a:lnTo>
                    <a:pt x="22" y="57"/>
                  </a:lnTo>
                  <a:lnTo>
                    <a:pt x="21" y="57"/>
                  </a:lnTo>
                  <a:lnTo>
                    <a:pt x="21" y="57"/>
                  </a:lnTo>
                  <a:lnTo>
                    <a:pt x="21" y="57"/>
                  </a:lnTo>
                  <a:lnTo>
                    <a:pt x="18" y="54"/>
                  </a:lnTo>
                  <a:lnTo>
                    <a:pt x="18" y="54"/>
                  </a:lnTo>
                  <a:lnTo>
                    <a:pt x="18" y="54"/>
                  </a:lnTo>
                  <a:lnTo>
                    <a:pt x="17" y="53"/>
                  </a:lnTo>
                  <a:lnTo>
                    <a:pt x="15" y="51"/>
                  </a:lnTo>
                  <a:lnTo>
                    <a:pt x="15" y="51"/>
                  </a:lnTo>
                  <a:lnTo>
                    <a:pt x="14" y="50"/>
                  </a:lnTo>
                  <a:lnTo>
                    <a:pt x="14" y="50"/>
                  </a:lnTo>
                  <a:lnTo>
                    <a:pt x="12" y="48"/>
                  </a:lnTo>
                  <a:lnTo>
                    <a:pt x="11" y="47"/>
                  </a:lnTo>
                  <a:lnTo>
                    <a:pt x="11" y="47"/>
                  </a:lnTo>
                  <a:lnTo>
                    <a:pt x="11" y="47"/>
                  </a:lnTo>
                  <a:lnTo>
                    <a:pt x="11" y="46"/>
                  </a:lnTo>
                  <a:lnTo>
                    <a:pt x="10" y="46"/>
                  </a:lnTo>
                  <a:lnTo>
                    <a:pt x="9" y="46"/>
                  </a:lnTo>
                  <a:lnTo>
                    <a:pt x="9" y="46"/>
                  </a:lnTo>
                  <a:lnTo>
                    <a:pt x="9" y="46"/>
                  </a:lnTo>
                  <a:lnTo>
                    <a:pt x="8" y="46"/>
                  </a:lnTo>
                  <a:lnTo>
                    <a:pt x="8" y="46"/>
                  </a:lnTo>
                  <a:lnTo>
                    <a:pt x="7" y="46"/>
                  </a:lnTo>
                  <a:lnTo>
                    <a:pt x="7" y="45"/>
                  </a:lnTo>
                  <a:lnTo>
                    <a:pt x="6" y="45"/>
                  </a:lnTo>
                  <a:lnTo>
                    <a:pt x="6" y="45"/>
                  </a:lnTo>
                  <a:lnTo>
                    <a:pt x="5" y="44"/>
                  </a:lnTo>
                  <a:lnTo>
                    <a:pt x="4" y="43"/>
                  </a:lnTo>
                  <a:lnTo>
                    <a:pt x="4" y="43"/>
                  </a:lnTo>
                  <a:lnTo>
                    <a:pt x="3" y="42"/>
                  </a:lnTo>
                  <a:lnTo>
                    <a:pt x="3" y="41"/>
                  </a:lnTo>
                  <a:lnTo>
                    <a:pt x="3" y="41"/>
                  </a:lnTo>
                  <a:lnTo>
                    <a:pt x="3" y="40"/>
                  </a:lnTo>
                  <a:lnTo>
                    <a:pt x="3" y="40"/>
                  </a:lnTo>
                  <a:lnTo>
                    <a:pt x="2" y="40"/>
                  </a:lnTo>
                  <a:lnTo>
                    <a:pt x="2" y="39"/>
                  </a:lnTo>
                  <a:lnTo>
                    <a:pt x="2" y="39"/>
                  </a:lnTo>
                  <a:lnTo>
                    <a:pt x="1" y="39"/>
                  </a:lnTo>
                  <a:lnTo>
                    <a:pt x="1" y="39"/>
                  </a:lnTo>
                  <a:lnTo>
                    <a:pt x="1" y="39"/>
                  </a:lnTo>
                  <a:lnTo>
                    <a:pt x="0" y="39"/>
                  </a:lnTo>
                  <a:lnTo>
                    <a:pt x="0" y="38"/>
                  </a:lnTo>
                  <a:lnTo>
                    <a:pt x="0" y="37"/>
                  </a:lnTo>
                  <a:lnTo>
                    <a:pt x="0" y="37"/>
                  </a:lnTo>
                  <a:lnTo>
                    <a:pt x="0" y="36"/>
                  </a:lnTo>
                  <a:lnTo>
                    <a:pt x="2" y="33"/>
                  </a:lnTo>
                  <a:lnTo>
                    <a:pt x="7" y="27"/>
                  </a:lnTo>
                  <a:lnTo>
                    <a:pt x="13" y="19"/>
                  </a:lnTo>
                  <a:lnTo>
                    <a:pt x="14" y="18"/>
                  </a:lnTo>
                  <a:lnTo>
                    <a:pt x="16" y="18"/>
                  </a:lnTo>
                  <a:lnTo>
                    <a:pt x="22" y="21"/>
                  </a:lnTo>
                  <a:lnTo>
                    <a:pt x="26" y="17"/>
                  </a:lnTo>
                  <a:lnTo>
                    <a:pt x="28" y="12"/>
                  </a:lnTo>
                  <a:lnTo>
                    <a:pt x="29" y="13"/>
                  </a:lnTo>
                  <a:lnTo>
                    <a:pt x="30" y="14"/>
                  </a:lnTo>
                  <a:lnTo>
                    <a:pt x="31" y="14"/>
                  </a:lnTo>
                  <a:lnTo>
                    <a:pt x="32" y="14"/>
                  </a:lnTo>
                  <a:lnTo>
                    <a:pt x="32" y="15"/>
                  </a:lnTo>
                  <a:lnTo>
                    <a:pt x="33" y="15"/>
                  </a:lnTo>
                  <a:lnTo>
                    <a:pt x="34" y="15"/>
                  </a:lnTo>
                  <a:lnTo>
                    <a:pt x="35" y="15"/>
                  </a:lnTo>
                  <a:lnTo>
                    <a:pt x="36" y="15"/>
                  </a:lnTo>
                  <a:lnTo>
                    <a:pt x="37" y="15"/>
                  </a:lnTo>
                  <a:lnTo>
                    <a:pt x="37" y="15"/>
                  </a:lnTo>
                  <a:lnTo>
                    <a:pt x="38" y="15"/>
                  </a:lnTo>
                  <a:lnTo>
                    <a:pt x="38" y="15"/>
                  </a:lnTo>
                  <a:lnTo>
                    <a:pt x="39" y="15"/>
                  </a:lnTo>
                  <a:lnTo>
                    <a:pt x="39" y="15"/>
                  </a:lnTo>
                  <a:lnTo>
                    <a:pt x="40" y="15"/>
                  </a:lnTo>
                  <a:lnTo>
                    <a:pt x="40" y="15"/>
                  </a:lnTo>
                  <a:lnTo>
                    <a:pt x="40" y="15"/>
                  </a:lnTo>
                  <a:lnTo>
                    <a:pt x="41" y="15"/>
                  </a:lnTo>
                  <a:lnTo>
                    <a:pt x="41" y="15"/>
                  </a:lnTo>
                  <a:lnTo>
                    <a:pt x="42" y="14"/>
                  </a:lnTo>
                  <a:lnTo>
                    <a:pt x="43" y="14"/>
                  </a:lnTo>
                  <a:lnTo>
                    <a:pt x="43" y="14"/>
                  </a:lnTo>
                  <a:lnTo>
                    <a:pt x="44" y="14"/>
                  </a:lnTo>
                  <a:lnTo>
                    <a:pt x="44" y="14"/>
                  </a:lnTo>
                  <a:lnTo>
                    <a:pt x="44" y="14"/>
                  </a:lnTo>
                  <a:lnTo>
                    <a:pt x="44" y="14"/>
                  </a:lnTo>
                  <a:lnTo>
                    <a:pt x="45" y="14"/>
                  </a:lnTo>
                  <a:lnTo>
                    <a:pt x="45" y="14"/>
                  </a:lnTo>
                  <a:lnTo>
                    <a:pt x="45" y="14"/>
                  </a:lnTo>
                  <a:lnTo>
                    <a:pt x="45" y="14"/>
                  </a:lnTo>
                  <a:lnTo>
                    <a:pt x="45" y="14"/>
                  </a:lnTo>
                  <a:lnTo>
                    <a:pt x="46" y="14"/>
                  </a:lnTo>
                  <a:lnTo>
                    <a:pt x="46" y="14"/>
                  </a:lnTo>
                  <a:lnTo>
                    <a:pt x="46" y="14"/>
                  </a:lnTo>
                  <a:lnTo>
                    <a:pt x="47" y="14"/>
                  </a:lnTo>
                  <a:lnTo>
                    <a:pt x="47" y="14"/>
                  </a:lnTo>
                  <a:lnTo>
                    <a:pt x="48" y="14"/>
                  </a:lnTo>
                  <a:lnTo>
                    <a:pt x="48" y="14"/>
                  </a:lnTo>
                  <a:lnTo>
                    <a:pt x="49" y="14"/>
                  </a:lnTo>
                  <a:lnTo>
                    <a:pt x="50" y="14"/>
                  </a:lnTo>
                  <a:lnTo>
                    <a:pt x="50" y="14"/>
                  </a:lnTo>
                  <a:lnTo>
                    <a:pt x="51" y="14"/>
                  </a:lnTo>
                  <a:lnTo>
                    <a:pt x="51" y="13"/>
                  </a:lnTo>
                  <a:lnTo>
                    <a:pt x="51" y="13"/>
                  </a:lnTo>
                  <a:lnTo>
                    <a:pt x="51" y="13"/>
                  </a:lnTo>
                  <a:lnTo>
                    <a:pt x="51" y="13"/>
                  </a:lnTo>
                  <a:lnTo>
                    <a:pt x="51" y="13"/>
                  </a:lnTo>
                  <a:lnTo>
                    <a:pt x="51" y="13"/>
                  </a:lnTo>
                  <a:lnTo>
                    <a:pt x="51" y="13"/>
                  </a:lnTo>
                  <a:lnTo>
                    <a:pt x="51" y="13"/>
                  </a:lnTo>
                  <a:lnTo>
                    <a:pt x="51" y="13"/>
                  </a:lnTo>
                  <a:lnTo>
                    <a:pt x="51" y="13"/>
                  </a:lnTo>
                  <a:lnTo>
                    <a:pt x="51" y="13"/>
                  </a:lnTo>
                  <a:lnTo>
                    <a:pt x="51" y="13"/>
                  </a:lnTo>
                  <a:lnTo>
                    <a:pt x="51" y="13"/>
                  </a:lnTo>
                  <a:lnTo>
                    <a:pt x="51" y="13"/>
                  </a:lnTo>
                  <a:lnTo>
                    <a:pt x="51" y="13"/>
                  </a:lnTo>
                  <a:lnTo>
                    <a:pt x="52" y="13"/>
                  </a:lnTo>
                  <a:lnTo>
                    <a:pt x="53" y="12"/>
                  </a:lnTo>
                  <a:lnTo>
                    <a:pt x="53" y="12"/>
                  </a:lnTo>
                  <a:lnTo>
                    <a:pt x="53" y="12"/>
                  </a:lnTo>
                  <a:lnTo>
                    <a:pt x="53" y="12"/>
                  </a:lnTo>
                  <a:lnTo>
                    <a:pt x="54" y="12"/>
                  </a:lnTo>
                  <a:lnTo>
                    <a:pt x="54" y="11"/>
                  </a:lnTo>
                  <a:lnTo>
                    <a:pt x="54" y="11"/>
                  </a:lnTo>
                  <a:lnTo>
                    <a:pt x="54" y="11"/>
                  </a:lnTo>
                  <a:lnTo>
                    <a:pt x="55" y="11"/>
                  </a:lnTo>
                  <a:lnTo>
                    <a:pt x="56" y="11"/>
                  </a:lnTo>
                  <a:lnTo>
                    <a:pt x="56" y="11"/>
                  </a:lnTo>
                  <a:lnTo>
                    <a:pt x="57" y="10"/>
                  </a:lnTo>
                  <a:lnTo>
                    <a:pt x="58" y="10"/>
                  </a:lnTo>
                  <a:lnTo>
                    <a:pt x="58" y="10"/>
                  </a:lnTo>
                  <a:lnTo>
                    <a:pt x="59" y="9"/>
                  </a:lnTo>
                  <a:lnTo>
                    <a:pt x="59" y="9"/>
                  </a:lnTo>
                  <a:lnTo>
                    <a:pt x="59" y="9"/>
                  </a:lnTo>
                  <a:lnTo>
                    <a:pt x="59" y="8"/>
                  </a:lnTo>
                  <a:lnTo>
                    <a:pt x="60" y="8"/>
                  </a:lnTo>
                  <a:lnTo>
                    <a:pt x="60" y="8"/>
                  </a:lnTo>
                  <a:lnTo>
                    <a:pt x="61" y="7"/>
                  </a:lnTo>
                  <a:lnTo>
                    <a:pt x="61" y="7"/>
                  </a:lnTo>
                  <a:lnTo>
                    <a:pt x="61" y="7"/>
                  </a:lnTo>
                  <a:lnTo>
                    <a:pt x="62" y="7"/>
                  </a:lnTo>
                  <a:lnTo>
                    <a:pt x="63" y="7"/>
                  </a:lnTo>
                  <a:lnTo>
                    <a:pt x="63" y="7"/>
                  </a:lnTo>
                  <a:lnTo>
                    <a:pt x="63" y="7"/>
                  </a:lnTo>
                  <a:lnTo>
                    <a:pt x="64" y="7"/>
                  </a:lnTo>
                  <a:lnTo>
                    <a:pt x="64" y="7"/>
                  </a:lnTo>
                  <a:lnTo>
                    <a:pt x="65" y="7"/>
                  </a:lnTo>
                  <a:lnTo>
                    <a:pt x="65" y="7"/>
                  </a:lnTo>
                  <a:lnTo>
                    <a:pt x="65" y="7"/>
                  </a:lnTo>
                  <a:lnTo>
                    <a:pt x="66" y="6"/>
                  </a:lnTo>
                  <a:lnTo>
                    <a:pt x="66" y="6"/>
                  </a:lnTo>
                  <a:lnTo>
                    <a:pt x="66" y="6"/>
                  </a:lnTo>
                  <a:lnTo>
                    <a:pt x="67" y="6"/>
                  </a:lnTo>
                  <a:lnTo>
                    <a:pt x="67" y="6"/>
                  </a:lnTo>
                  <a:lnTo>
                    <a:pt x="67" y="6"/>
                  </a:lnTo>
                  <a:lnTo>
                    <a:pt x="67" y="6"/>
                  </a:lnTo>
                  <a:lnTo>
                    <a:pt x="67" y="5"/>
                  </a:lnTo>
                  <a:lnTo>
                    <a:pt x="67" y="5"/>
                  </a:lnTo>
                  <a:lnTo>
                    <a:pt x="68" y="5"/>
                  </a:lnTo>
                  <a:lnTo>
                    <a:pt x="68" y="5"/>
                  </a:lnTo>
                  <a:lnTo>
                    <a:pt x="68" y="5"/>
                  </a:lnTo>
                  <a:lnTo>
                    <a:pt x="68" y="5"/>
                  </a:lnTo>
                  <a:lnTo>
                    <a:pt x="69" y="4"/>
                  </a:lnTo>
                  <a:lnTo>
                    <a:pt x="69" y="4"/>
                  </a:lnTo>
                  <a:lnTo>
                    <a:pt x="69" y="4"/>
                  </a:lnTo>
                  <a:lnTo>
                    <a:pt x="69" y="4"/>
                  </a:lnTo>
                  <a:lnTo>
                    <a:pt x="69" y="4"/>
                  </a:lnTo>
                  <a:lnTo>
                    <a:pt x="69" y="4"/>
                  </a:lnTo>
                  <a:lnTo>
                    <a:pt x="70" y="4"/>
                  </a:lnTo>
                  <a:lnTo>
                    <a:pt x="70" y="3"/>
                  </a:lnTo>
                  <a:lnTo>
                    <a:pt x="71" y="3"/>
                  </a:lnTo>
                  <a:lnTo>
                    <a:pt x="71" y="3"/>
                  </a:lnTo>
                  <a:lnTo>
                    <a:pt x="72" y="3"/>
                  </a:lnTo>
                  <a:lnTo>
                    <a:pt x="72" y="2"/>
                  </a:lnTo>
                  <a:lnTo>
                    <a:pt x="73" y="2"/>
                  </a:lnTo>
                  <a:lnTo>
                    <a:pt x="74" y="2"/>
                  </a:lnTo>
                  <a:lnTo>
                    <a:pt x="74" y="2"/>
                  </a:lnTo>
                  <a:lnTo>
                    <a:pt x="74" y="2"/>
                  </a:lnTo>
                  <a:lnTo>
                    <a:pt x="74" y="1"/>
                  </a:lnTo>
                  <a:lnTo>
                    <a:pt x="75" y="1"/>
                  </a:lnTo>
                  <a:lnTo>
                    <a:pt x="75" y="1"/>
                  </a:lnTo>
                  <a:lnTo>
                    <a:pt x="75" y="1"/>
                  </a:lnTo>
                  <a:lnTo>
                    <a:pt x="75" y="0"/>
                  </a:lnTo>
                  <a:lnTo>
                    <a:pt x="75" y="0"/>
                  </a:lnTo>
                  <a:lnTo>
                    <a:pt x="76" y="0"/>
                  </a:lnTo>
                  <a:lnTo>
                    <a:pt x="76" y="0"/>
                  </a:lnTo>
                  <a:lnTo>
                    <a:pt x="76" y="1"/>
                  </a:lnTo>
                  <a:lnTo>
                    <a:pt x="77" y="1"/>
                  </a:lnTo>
                  <a:lnTo>
                    <a:pt x="77" y="1"/>
                  </a:lnTo>
                  <a:lnTo>
                    <a:pt x="77" y="1"/>
                  </a:lnTo>
                  <a:lnTo>
                    <a:pt x="77" y="2"/>
                  </a:lnTo>
                  <a:lnTo>
                    <a:pt x="77" y="2"/>
                  </a:lnTo>
                  <a:close/>
                </a:path>
              </a:pathLst>
            </a:custGeom>
            <a:solidFill>
              <a:schemeClr val="accent1">
                <a:lumMod val="60000"/>
                <a:lumOff val="40000"/>
              </a:schemeClr>
            </a:solidFill>
            <a:ln w="0">
              <a:solidFill>
                <a:srgbClr val="A6A6A6"/>
              </a:solidFill>
              <a:prstDash val="solid"/>
              <a:round/>
              <a:headEnd/>
              <a:tailEnd/>
            </a:ln>
          </p:spPr>
          <p:txBody>
            <a:bodyPr/>
            <a:lstStyle/>
            <a:p>
              <a:endParaRPr lang="en-US" sz="1632"/>
            </a:p>
          </p:txBody>
        </p:sp>
        <p:sp>
          <p:nvSpPr>
            <p:cNvPr id="82" name="Rectangle 81">
              <a:extLst>
                <a:ext uri="{FF2B5EF4-FFF2-40B4-BE49-F238E27FC236}">
                  <a16:creationId xmlns:a16="http://schemas.microsoft.com/office/drawing/2014/main" id="{A688B557-9C8A-41C9-AA72-FD7A3DBB06F7}"/>
                </a:ext>
              </a:extLst>
            </p:cNvPr>
            <p:cNvSpPr>
              <a:spLocks noChangeArrowheads="1"/>
            </p:cNvSpPr>
            <p:nvPr/>
          </p:nvSpPr>
          <p:spPr bwMode="auto">
            <a:xfrm>
              <a:off x="297" y="75"/>
              <a:ext cx="1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Bari</a:t>
              </a:r>
            </a:p>
          </p:txBody>
        </p:sp>
        <p:sp>
          <p:nvSpPr>
            <p:cNvPr id="83" name="Rectangle 82">
              <a:extLst>
                <a:ext uri="{FF2B5EF4-FFF2-40B4-BE49-F238E27FC236}">
                  <a16:creationId xmlns:a16="http://schemas.microsoft.com/office/drawing/2014/main" id="{C2460768-905F-421F-A060-1D01C36EB93C}"/>
                </a:ext>
              </a:extLst>
            </p:cNvPr>
            <p:cNvSpPr>
              <a:spLocks noChangeArrowheads="1"/>
            </p:cNvSpPr>
            <p:nvPr/>
          </p:nvSpPr>
          <p:spPr bwMode="auto">
            <a:xfrm>
              <a:off x="106" y="306"/>
              <a:ext cx="1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rgbClr val="A6A6A6"/>
                  </a:solidFill>
                  <a:latin typeface="Arial"/>
                  <a:cs typeface="Arial"/>
                </a:rPr>
                <a:t>Bay</a:t>
              </a:r>
            </a:p>
          </p:txBody>
        </p:sp>
        <p:sp>
          <p:nvSpPr>
            <p:cNvPr id="85" name="Rectangle 84">
              <a:extLst>
                <a:ext uri="{FF2B5EF4-FFF2-40B4-BE49-F238E27FC236}">
                  <a16:creationId xmlns:a16="http://schemas.microsoft.com/office/drawing/2014/main" id="{C9E4EF43-BE55-4A44-A6AE-F99A3F0F96C9}"/>
                </a:ext>
              </a:extLst>
            </p:cNvPr>
            <p:cNvSpPr>
              <a:spLocks noChangeArrowheads="1"/>
            </p:cNvSpPr>
            <p:nvPr/>
          </p:nvSpPr>
          <p:spPr bwMode="auto">
            <a:xfrm>
              <a:off x="241" y="199"/>
              <a:ext cx="2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Mudug</a:t>
              </a:r>
            </a:p>
          </p:txBody>
        </p:sp>
        <p:sp>
          <p:nvSpPr>
            <p:cNvPr id="87" name="Rectangle 86">
              <a:extLst>
                <a:ext uri="{FF2B5EF4-FFF2-40B4-BE49-F238E27FC236}">
                  <a16:creationId xmlns:a16="http://schemas.microsoft.com/office/drawing/2014/main" id="{B44136ED-9AEE-4BFA-960D-F5F8A30B6C1B}"/>
                </a:ext>
              </a:extLst>
            </p:cNvPr>
            <p:cNvSpPr>
              <a:spLocks noChangeArrowheads="1"/>
            </p:cNvSpPr>
            <p:nvPr/>
          </p:nvSpPr>
          <p:spPr bwMode="auto">
            <a:xfrm>
              <a:off x="225" y="115"/>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Sool</a:t>
              </a:r>
            </a:p>
          </p:txBody>
        </p:sp>
        <p:sp>
          <p:nvSpPr>
            <p:cNvPr id="88" name="Rectangle 87">
              <a:extLst>
                <a:ext uri="{FF2B5EF4-FFF2-40B4-BE49-F238E27FC236}">
                  <a16:creationId xmlns:a16="http://schemas.microsoft.com/office/drawing/2014/main" id="{3CC02DA4-A22D-4AE6-986B-F569A3842E12}"/>
                </a:ext>
              </a:extLst>
            </p:cNvPr>
            <p:cNvSpPr>
              <a:spLocks noChangeArrowheads="1"/>
            </p:cNvSpPr>
            <p:nvPr/>
          </p:nvSpPr>
          <p:spPr bwMode="auto">
            <a:xfrm>
              <a:off x="53" y="295"/>
              <a:ext cx="24"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Gedo</a:t>
              </a:r>
            </a:p>
          </p:txBody>
        </p:sp>
        <p:sp>
          <p:nvSpPr>
            <p:cNvPr id="94" name="Rectangle 93">
              <a:extLst>
                <a:ext uri="{FF2B5EF4-FFF2-40B4-BE49-F238E27FC236}">
                  <a16:creationId xmlns:a16="http://schemas.microsoft.com/office/drawing/2014/main" id="{7137EF03-51B8-4586-B636-C3E904FD57A9}"/>
                </a:ext>
              </a:extLst>
            </p:cNvPr>
            <p:cNvSpPr>
              <a:spLocks noChangeArrowheads="1"/>
            </p:cNvSpPr>
            <p:nvPr/>
          </p:nvSpPr>
          <p:spPr bwMode="auto">
            <a:xfrm>
              <a:off x="217" y="75"/>
              <a:ext cx="33"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Sanaag</a:t>
              </a:r>
            </a:p>
          </p:txBody>
        </p:sp>
        <p:sp>
          <p:nvSpPr>
            <p:cNvPr id="100" name="Rectangle 99">
              <a:extLst>
                <a:ext uri="{FF2B5EF4-FFF2-40B4-BE49-F238E27FC236}">
                  <a16:creationId xmlns:a16="http://schemas.microsoft.com/office/drawing/2014/main" id="{B6D1266D-680E-44C3-B54A-252547C61E6A}"/>
                </a:ext>
              </a:extLst>
            </p:cNvPr>
            <p:cNvSpPr>
              <a:spLocks noChangeArrowheads="1"/>
            </p:cNvSpPr>
            <p:nvPr/>
          </p:nvSpPr>
          <p:spPr bwMode="auto">
            <a:xfrm>
              <a:off x="157" y="255"/>
              <a:ext cx="28"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Hiraan</a:t>
              </a:r>
            </a:p>
          </p:txBody>
        </p:sp>
        <p:sp>
          <p:nvSpPr>
            <p:cNvPr id="101" name="Rectangle 100">
              <a:extLst>
                <a:ext uri="{FF2B5EF4-FFF2-40B4-BE49-F238E27FC236}">
                  <a16:creationId xmlns:a16="http://schemas.microsoft.com/office/drawing/2014/main" id="{4B6F6B80-2D25-4551-8963-8E3CF43A9950}"/>
                </a:ext>
              </a:extLst>
            </p:cNvPr>
            <p:cNvSpPr>
              <a:spLocks noChangeArrowheads="1"/>
            </p:cNvSpPr>
            <p:nvPr/>
          </p:nvSpPr>
          <p:spPr bwMode="auto">
            <a:xfrm>
              <a:off x="193" y="235"/>
              <a:ext cx="4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Galgaduud</a:t>
              </a:r>
            </a:p>
          </p:txBody>
        </p:sp>
        <p:sp>
          <p:nvSpPr>
            <p:cNvPr id="102" name="Rectangle 101">
              <a:extLst>
                <a:ext uri="{FF2B5EF4-FFF2-40B4-BE49-F238E27FC236}">
                  <a16:creationId xmlns:a16="http://schemas.microsoft.com/office/drawing/2014/main" id="{206A2428-74DD-4B3D-A19F-9AA690CBA021}"/>
                </a:ext>
              </a:extLst>
            </p:cNvPr>
            <p:cNvSpPr>
              <a:spLocks noChangeArrowheads="1"/>
            </p:cNvSpPr>
            <p:nvPr/>
          </p:nvSpPr>
          <p:spPr bwMode="auto">
            <a:xfrm>
              <a:off x="45" y="383"/>
              <a:ext cx="50"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a:solidFill>
                    <a:schemeClr val="tx1">
                      <a:lumMod val="75000"/>
                      <a:lumOff val="25000"/>
                    </a:schemeClr>
                  </a:solidFill>
                  <a:latin typeface="Arial"/>
                  <a:cs typeface="Arial"/>
                </a:rPr>
                <a:t>Lower Juba</a:t>
              </a:r>
            </a:p>
          </p:txBody>
        </p:sp>
        <p:sp>
          <p:nvSpPr>
            <p:cNvPr id="103" name="Rectangle 102">
              <a:extLst>
                <a:ext uri="{FF2B5EF4-FFF2-40B4-BE49-F238E27FC236}">
                  <a16:creationId xmlns:a16="http://schemas.microsoft.com/office/drawing/2014/main" id="{1683FC59-39EE-4ACA-9613-D4CA9DDA9EB3}"/>
                </a:ext>
              </a:extLst>
            </p:cNvPr>
            <p:cNvSpPr>
              <a:spLocks noChangeArrowheads="1"/>
            </p:cNvSpPr>
            <p:nvPr/>
          </p:nvSpPr>
          <p:spPr bwMode="auto">
            <a:xfrm>
              <a:off x="265" y="139"/>
              <a:ext cx="3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Nugaal</a:t>
              </a:r>
            </a:p>
          </p:txBody>
        </p:sp>
        <p:sp>
          <p:nvSpPr>
            <p:cNvPr id="104" name="Rectangle 103">
              <a:extLst>
                <a:ext uri="{FF2B5EF4-FFF2-40B4-BE49-F238E27FC236}">
                  <a16:creationId xmlns:a16="http://schemas.microsoft.com/office/drawing/2014/main" id="{0823279A-ED10-4F8A-A527-63B51D6DE322}"/>
                </a:ext>
              </a:extLst>
            </p:cNvPr>
            <p:cNvSpPr>
              <a:spLocks noChangeArrowheads="1"/>
            </p:cNvSpPr>
            <p:nvPr/>
          </p:nvSpPr>
          <p:spPr bwMode="auto">
            <a:xfrm>
              <a:off x="109" y="259"/>
              <a:ext cx="30"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Bakool</a:t>
              </a:r>
            </a:p>
          </p:txBody>
        </p:sp>
        <p:sp>
          <p:nvSpPr>
            <p:cNvPr id="105" name="Rectangle 104">
              <a:extLst>
                <a:ext uri="{FF2B5EF4-FFF2-40B4-BE49-F238E27FC236}">
                  <a16:creationId xmlns:a16="http://schemas.microsoft.com/office/drawing/2014/main" id="{7A145A7F-9708-4EA5-B286-5AC597ED51C3}"/>
                </a:ext>
              </a:extLst>
            </p:cNvPr>
            <p:cNvSpPr>
              <a:spLocks noChangeArrowheads="1"/>
            </p:cNvSpPr>
            <p:nvPr/>
          </p:nvSpPr>
          <p:spPr bwMode="auto">
            <a:xfrm>
              <a:off x="153" y="111"/>
              <a:ext cx="4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a:solidFill>
                    <a:schemeClr val="tx1">
                      <a:lumMod val="75000"/>
                      <a:lumOff val="25000"/>
                    </a:schemeClr>
                  </a:solidFill>
                  <a:latin typeface="Arial"/>
                  <a:cs typeface="Arial"/>
                </a:rPr>
                <a:t>Togdheer</a:t>
              </a:r>
            </a:p>
          </p:txBody>
        </p:sp>
        <p:sp>
          <p:nvSpPr>
            <p:cNvPr id="106" name="Rectangle 105">
              <a:extLst>
                <a:ext uri="{FF2B5EF4-FFF2-40B4-BE49-F238E27FC236}">
                  <a16:creationId xmlns:a16="http://schemas.microsoft.com/office/drawing/2014/main" id="{DF1CD14F-1D43-4E34-A733-D4431270B9A6}"/>
                </a:ext>
              </a:extLst>
            </p:cNvPr>
            <p:cNvSpPr>
              <a:spLocks noChangeArrowheads="1"/>
            </p:cNvSpPr>
            <p:nvPr/>
          </p:nvSpPr>
          <p:spPr bwMode="auto">
            <a:xfrm>
              <a:off x="97" y="67"/>
              <a:ext cx="26"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Awdal</a:t>
              </a:r>
            </a:p>
          </p:txBody>
        </p:sp>
        <p:sp>
          <p:nvSpPr>
            <p:cNvPr id="107" name="Rectangle 106">
              <a:extLst>
                <a:ext uri="{FF2B5EF4-FFF2-40B4-BE49-F238E27FC236}">
                  <a16:creationId xmlns:a16="http://schemas.microsoft.com/office/drawing/2014/main" id="{A0F3F38C-9891-4EAD-A2FA-27DA537A3626}"/>
                </a:ext>
              </a:extLst>
            </p:cNvPr>
            <p:cNvSpPr>
              <a:spLocks noChangeArrowheads="1"/>
            </p:cNvSpPr>
            <p:nvPr/>
          </p:nvSpPr>
          <p:spPr bwMode="auto">
            <a:xfrm>
              <a:off x="110" y="336"/>
              <a:ext cx="66"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Lower Shabelle</a:t>
              </a:r>
            </a:p>
          </p:txBody>
        </p:sp>
        <p:sp>
          <p:nvSpPr>
            <p:cNvPr id="108" name="Rectangle 107">
              <a:extLst>
                <a:ext uri="{FF2B5EF4-FFF2-40B4-BE49-F238E27FC236}">
                  <a16:creationId xmlns:a16="http://schemas.microsoft.com/office/drawing/2014/main" id="{534D1970-01F5-43A2-A2C2-9DC58DF580BD}"/>
                </a:ext>
              </a:extLst>
            </p:cNvPr>
            <p:cNvSpPr>
              <a:spLocks noChangeArrowheads="1"/>
            </p:cNvSpPr>
            <p:nvPr/>
          </p:nvSpPr>
          <p:spPr bwMode="auto">
            <a:xfrm>
              <a:off x="101" y="87"/>
              <a:ext cx="7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Woqooyi Galbeed</a:t>
              </a:r>
            </a:p>
          </p:txBody>
        </p:sp>
        <p:sp>
          <p:nvSpPr>
            <p:cNvPr id="109" name="Rectangle 108">
              <a:extLst>
                <a:ext uri="{FF2B5EF4-FFF2-40B4-BE49-F238E27FC236}">
                  <a16:creationId xmlns:a16="http://schemas.microsoft.com/office/drawing/2014/main" id="{8C5B4639-F2EA-4BC9-A1F3-E91B6D02DBA3}"/>
                </a:ext>
              </a:extLst>
            </p:cNvPr>
            <p:cNvSpPr>
              <a:spLocks noChangeArrowheads="1"/>
            </p:cNvSpPr>
            <p:nvPr/>
          </p:nvSpPr>
          <p:spPr bwMode="auto">
            <a:xfrm>
              <a:off x="61" y="343"/>
              <a:ext cx="5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a:solidFill>
                    <a:schemeClr val="tx1">
                      <a:lumMod val="75000"/>
                      <a:lumOff val="25000"/>
                    </a:schemeClr>
                  </a:solidFill>
                  <a:latin typeface="Arial"/>
                  <a:cs typeface="Arial"/>
                </a:rPr>
                <a:t>Middle Juba</a:t>
              </a:r>
            </a:p>
          </p:txBody>
        </p:sp>
        <p:sp>
          <p:nvSpPr>
            <p:cNvPr id="110" name="Rectangle 109">
              <a:extLst>
                <a:ext uri="{FF2B5EF4-FFF2-40B4-BE49-F238E27FC236}">
                  <a16:creationId xmlns:a16="http://schemas.microsoft.com/office/drawing/2014/main" id="{05CA4F78-DA48-42F5-B6DF-BE9A8C4B08A1}"/>
                </a:ext>
              </a:extLst>
            </p:cNvPr>
            <p:cNvSpPr>
              <a:spLocks noChangeArrowheads="1"/>
            </p:cNvSpPr>
            <p:nvPr/>
          </p:nvSpPr>
          <p:spPr bwMode="auto">
            <a:xfrm>
              <a:off x="153" y="295"/>
              <a:ext cx="6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Middle Shabelle</a:t>
              </a:r>
            </a:p>
          </p:txBody>
        </p:sp>
        <p:sp>
          <p:nvSpPr>
            <p:cNvPr id="111" name="Rectangle 110">
              <a:extLst>
                <a:ext uri="{FF2B5EF4-FFF2-40B4-BE49-F238E27FC236}">
                  <a16:creationId xmlns:a16="http://schemas.microsoft.com/office/drawing/2014/main" id="{E2787F38-EE16-4643-938C-D3BB4AFFB1CE}"/>
                </a:ext>
              </a:extLst>
            </p:cNvPr>
            <p:cNvSpPr>
              <a:spLocks noChangeArrowheads="1"/>
            </p:cNvSpPr>
            <p:nvPr/>
          </p:nvSpPr>
          <p:spPr bwMode="auto">
            <a:xfrm>
              <a:off x="157" y="321"/>
              <a:ext cx="33"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725" dirty="0">
                  <a:solidFill>
                    <a:schemeClr val="tx1">
                      <a:lumMod val="75000"/>
                      <a:lumOff val="25000"/>
                    </a:schemeClr>
                  </a:solidFill>
                  <a:latin typeface="Arial"/>
                  <a:cs typeface="Arial"/>
                </a:rPr>
                <a:t>Banadir</a:t>
              </a:r>
            </a:p>
          </p:txBody>
        </p:sp>
      </p:grpSp>
      <p:sp>
        <p:nvSpPr>
          <p:cNvPr id="112" name="object 38">
            <a:extLst>
              <a:ext uri="{FF2B5EF4-FFF2-40B4-BE49-F238E27FC236}">
                <a16:creationId xmlns:a16="http://schemas.microsoft.com/office/drawing/2014/main" id="{22621276-31CE-42A7-BDA9-B853CF46B792}"/>
              </a:ext>
            </a:extLst>
          </p:cNvPr>
          <p:cNvSpPr txBox="1"/>
          <p:nvPr/>
        </p:nvSpPr>
        <p:spPr>
          <a:xfrm>
            <a:off x="3371799" y="4285331"/>
            <a:ext cx="1219710" cy="123197"/>
          </a:xfrm>
          <a:prstGeom prst="rect">
            <a:avLst/>
          </a:prstGeom>
        </p:spPr>
        <p:txBody>
          <a:bodyPr vert="horz" wrap="square" lIns="0" tIns="11516" rIns="0" bIns="0" rtlCol="0">
            <a:spAutoFit/>
          </a:bodyPr>
          <a:lstStyle/>
          <a:p>
            <a:pPr marL="11516">
              <a:spcBef>
                <a:spcPts val="91"/>
              </a:spcBef>
            </a:pPr>
            <a:r>
              <a:rPr lang="en-US" sz="725" b="1" spc="-5" dirty="0">
                <a:latin typeface="Calibri"/>
                <a:cs typeface="Calibri"/>
              </a:rPr>
              <a:t># of organizations by Admin1</a:t>
            </a:r>
            <a:endParaRPr sz="725" dirty="0">
              <a:latin typeface="Calibri"/>
              <a:cs typeface="Calibri"/>
            </a:endParaRPr>
          </a:p>
        </p:txBody>
      </p:sp>
      <p:sp>
        <p:nvSpPr>
          <p:cNvPr id="113" name="Rectangle 112">
            <a:extLst>
              <a:ext uri="{FF2B5EF4-FFF2-40B4-BE49-F238E27FC236}">
                <a16:creationId xmlns:a16="http://schemas.microsoft.com/office/drawing/2014/main" id="{04F20140-0FD0-4759-8596-98F7B4581D8F}"/>
              </a:ext>
            </a:extLst>
          </p:cNvPr>
          <p:cNvSpPr/>
          <p:nvPr/>
        </p:nvSpPr>
        <p:spPr>
          <a:xfrm>
            <a:off x="3382250" y="4424695"/>
            <a:ext cx="251733" cy="137029"/>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114" name="Rectangle 113">
            <a:extLst>
              <a:ext uri="{FF2B5EF4-FFF2-40B4-BE49-F238E27FC236}">
                <a16:creationId xmlns:a16="http://schemas.microsoft.com/office/drawing/2014/main" id="{E9FED236-C5B2-4111-AD45-0000D3CC3271}"/>
              </a:ext>
            </a:extLst>
          </p:cNvPr>
          <p:cNvSpPr/>
          <p:nvPr/>
        </p:nvSpPr>
        <p:spPr>
          <a:xfrm>
            <a:off x="3382250" y="4573166"/>
            <a:ext cx="251733" cy="1370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115" name="Rectangle 114">
            <a:extLst>
              <a:ext uri="{FF2B5EF4-FFF2-40B4-BE49-F238E27FC236}">
                <a16:creationId xmlns:a16="http://schemas.microsoft.com/office/drawing/2014/main" id="{A96A1C72-945D-4E83-BD4E-782E2464CDD6}"/>
              </a:ext>
            </a:extLst>
          </p:cNvPr>
          <p:cNvSpPr/>
          <p:nvPr/>
        </p:nvSpPr>
        <p:spPr>
          <a:xfrm>
            <a:off x="3382250" y="4699920"/>
            <a:ext cx="251733" cy="1370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116" name="Rectangle 115">
            <a:extLst>
              <a:ext uri="{FF2B5EF4-FFF2-40B4-BE49-F238E27FC236}">
                <a16:creationId xmlns:a16="http://schemas.microsoft.com/office/drawing/2014/main" id="{697CF60D-5B2F-4220-A3C1-9DDC9E30D7C5}"/>
              </a:ext>
            </a:extLst>
          </p:cNvPr>
          <p:cNvSpPr/>
          <p:nvPr/>
        </p:nvSpPr>
        <p:spPr>
          <a:xfrm>
            <a:off x="3382250" y="4839284"/>
            <a:ext cx="251733" cy="1370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117" name="Rectangle 116">
            <a:extLst>
              <a:ext uri="{FF2B5EF4-FFF2-40B4-BE49-F238E27FC236}">
                <a16:creationId xmlns:a16="http://schemas.microsoft.com/office/drawing/2014/main" id="{C1CBD50E-1D6D-475B-B399-6702B8E7378C}"/>
              </a:ext>
            </a:extLst>
          </p:cNvPr>
          <p:cNvSpPr/>
          <p:nvPr/>
        </p:nvSpPr>
        <p:spPr>
          <a:xfrm>
            <a:off x="3382250" y="4976313"/>
            <a:ext cx="251733" cy="13702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sp>
        <p:nvSpPr>
          <p:cNvPr id="118" name="Rectangle 117">
            <a:extLst>
              <a:ext uri="{FF2B5EF4-FFF2-40B4-BE49-F238E27FC236}">
                <a16:creationId xmlns:a16="http://schemas.microsoft.com/office/drawing/2014/main" id="{60A279BD-29F6-4ED3-803E-89F0478BF905}"/>
              </a:ext>
            </a:extLst>
          </p:cNvPr>
          <p:cNvSpPr/>
          <p:nvPr/>
        </p:nvSpPr>
        <p:spPr>
          <a:xfrm>
            <a:off x="3607025" y="4391899"/>
            <a:ext cx="712696" cy="203902"/>
          </a:xfrm>
          <a:prstGeom prst="rect">
            <a:avLst/>
          </a:prstGeom>
        </p:spPr>
        <p:txBody>
          <a:bodyPr wrap="none">
            <a:spAutoFit/>
          </a:bodyPr>
          <a:lstStyle/>
          <a:p>
            <a:r>
              <a:rPr lang="en-US" sz="725" spc="-5" dirty="0">
                <a:cs typeface="Calibri"/>
              </a:rPr>
              <a:t>0 organization</a:t>
            </a:r>
            <a:endParaRPr lang="en-US" sz="1632" dirty="0"/>
          </a:p>
        </p:txBody>
      </p:sp>
      <p:sp>
        <p:nvSpPr>
          <p:cNvPr id="119" name="Rectangle 118">
            <a:extLst>
              <a:ext uri="{FF2B5EF4-FFF2-40B4-BE49-F238E27FC236}">
                <a16:creationId xmlns:a16="http://schemas.microsoft.com/office/drawing/2014/main" id="{C53DF82B-3E18-4660-9628-3E62D93B5904}"/>
              </a:ext>
            </a:extLst>
          </p:cNvPr>
          <p:cNvSpPr/>
          <p:nvPr/>
        </p:nvSpPr>
        <p:spPr>
          <a:xfrm>
            <a:off x="3607025" y="4529712"/>
            <a:ext cx="712696" cy="203902"/>
          </a:xfrm>
          <a:prstGeom prst="rect">
            <a:avLst/>
          </a:prstGeom>
        </p:spPr>
        <p:txBody>
          <a:bodyPr wrap="none">
            <a:spAutoFit/>
          </a:bodyPr>
          <a:lstStyle/>
          <a:p>
            <a:r>
              <a:rPr lang="en-US" sz="725" spc="-5" dirty="0">
                <a:cs typeface="Calibri"/>
              </a:rPr>
              <a:t>1 organization</a:t>
            </a:r>
            <a:endParaRPr lang="en-US" sz="1632" dirty="0"/>
          </a:p>
        </p:txBody>
      </p:sp>
      <p:sp>
        <p:nvSpPr>
          <p:cNvPr id="120" name="Rectangle 119">
            <a:extLst>
              <a:ext uri="{FF2B5EF4-FFF2-40B4-BE49-F238E27FC236}">
                <a16:creationId xmlns:a16="http://schemas.microsoft.com/office/drawing/2014/main" id="{FB5E6371-B612-4FC8-BF2C-FD3E811B1CFF}"/>
              </a:ext>
            </a:extLst>
          </p:cNvPr>
          <p:cNvSpPr/>
          <p:nvPr/>
        </p:nvSpPr>
        <p:spPr>
          <a:xfrm>
            <a:off x="3613746" y="4670026"/>
            <a:ext cx="748923" cy="203902"/>
          </a:xfrm>
          <a:prstGeom prst="rect">
            <a:avLst/>
          </a:prstGeom>
        </p:spPr>
        <p:txBody>
          <a:bodyPr wrap="none">
            <a:spAutoFit/>
          </a:bodyPr>
          <a:lstStyle/>
          <a:p>
            <a:r>
              <a:rPr lang="en-US" sz="725" spc="-5" dirty="0">
                <a:cs typeface="Calibri"/>
              </a:rPr>
              <a:t>2 organizations</a:t>
            </a:r>
            <a:endParaRPr lang="en-US" sz="1632" dirty="0"/>
          </a:p>
        </p:txBody>
      </p:sp>
      <p:sp>
        <p:nvSpPr>
          <p:cNvPr id="121" name="Rectangle 120">
            <a:extLst>
              <a:ext uri="{FF2B5EF4-FFF2-40B4-BE49-F238E27FC236}">
                <a16:creationId xmlns:a16="http://schemas.microsoft.com/office/drawing/2014/main" id="{DAB6A940-0C33-41C7-8415-CFEA14F745A1}"/>
              </a:ext>
            </a:extLst>
          </p:cNvPr>
          <p:cNvSpPr/>
          <p:nvPr/>
        </p:nvSpPr>
        <p:spPr>
          <a:xfrm>
            <a:off x="3607025" y="4821462"/>
            <a:ext cx="748923" cy="203902"/>
          </a:xfrm>
          <a:prstGeom prst="rect">
            <a:avLst/>
          </a:prstGeom>
        </p:spPr>
        <p:txBody>
          <a:bodyPr wrap="none">
            <a:spAutoFit/>
          </a:bodyPr>
          <a:lstStyle/>
          <a:p>
            <a:r>
              <a:rPr lang="en-US" sz="725" spc="-5" dirty="0">
                <a:cs typeface="Calibri"/>
              </a:rPr>
              <a:t>3 organizations</a:t>
            </a:r>
            <a:endParaRPr lang="en-US" sz="1632" dirty="0"/>
          </a:p>
        </p:txBody>
      </p:sp>
      <p:sp>
        <p:nvSpPr>
          <p:cNvPr id="122" name="Rectangle 121">
            <a:extLst>
              <a:ext uri="{FF2B5EF4-FFF2-40B4-BE49-F238E27FC236}">
                <a16:creationId xmlns:a16="http://schemas.microsoft.com/office/drawing/2014/main" id="{76AD841E-C15D-4FF5-9B13-D97904B566ED}"/>
              </a:ext>
            </a:extLst>
          </p:cNvPr>
          <p:cNvSpPr/>
          <p:nvPr/>
        </p:nvSpPr>
        <p:spPr>
          <a:xfrm>
            <a:off x="3607025" y="4942371"/>
            <a:ext cx="748923" cy="203902"/>
          </a:xfrm>
          <a:prstGeom prst="rect">
            <a:avLst/>
          </a:prstGeom>
        </p:spPr>
        <p:txBody>
          <a:bodyPr wrap="none">
            <a:spAutoFit/>
          </a:bodyPr>
          <a:lstStyle/>
          <a:p>
            <a:r>
              <a:rPr lang="en-US" sz="725" spc="-5" dirty="0">
                <a:cs typeface="Calibri"/>
              </a:rPr>
              <a:t>4 organizations</a:t>
            </a:r>
            <a:endParaRPr lang="en-US" sz="1632" dirty="0"/>
          </a:p>
        </p:txBody>
      </p:sp>
      <p:sp>
        <p:nvSpPr>
          <p:cNvPr id="125" name="TextBox 124">
            <a:extLst>
              <a:ext uri="{FF2B5EF4-FFF2-40B4-BE49-F238E27FC236}">
                <a16:creationId xmlns:a16="http://schemas.microsoft.com/office/drawing/2014/main" id="{3FA15A61-42B8-46B7-87EC-D90A306E02A1}"/>
              </a:ext>
            </a:extLst>
          </p:cNvPr>
          <p:cNvSpPr txBox="1"/>
          <p:nvPr/>
        </p:nvSpPr>
        <p:spPr>
          <a:xfrm>
            <a:off x="0" y="5790"/>
            <a:ext cx="3903633"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dirty="0"/>
              <a:t>Map &amp; Dashboard</a:t>
            </a:r>
          </a:p>
        </p:txBody>
      </p:sp>
      <p:cxnSp>
        <p:nvCxnSpPr>
          <p:cNvPr id="126" name="Straight Connector 125">
            <a:extLst>
              <a:ext uri="{FF2B5EF4-FFF2-40B4-BE49-F238E27FC236}">
                <a16:creationId xmlns:a16="http://schemas.microsoft.com/office/drawing/2014/main" id="{52468376-12E2-479F-AB56-C7EF32FCACD3}"/>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85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4935967"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Overview of the session</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48F684-475E-4071-87EF-9F3004774D58}"/>
              </a:ext>
            </a:extLst>
          </p:cNvPr>
          <p:cNvSpPr txBox="1"/>
          <p:nvPr/>
        </p:nvSpPr>
        <p:spPr>
          <a:xfrm>
            <a:off x="0" y="1033668"/>
            <a:ext cx="11837507" cy="5171865"/>
          </a:xfrm>
          <a:prstGeom prst="rect">
            <a:avLst/>
          </a:prstGeom>
          <a:noFill/>
        </p:spPr>
        <p:txBody>
          <a:bodyPr wrap="square" rtlCol="0">
            <a:spAutoFit/>
          </a:bodyPr>
          <a:lstStyle/>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Welcome and objectives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05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IM toolkit overview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Contact list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Map &amp; Dashboard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b="1" dirty="0">
                <a:solidFill>
                  <a:schemeClr val="accent5">
                    <a:lumMod val="50000"/>
                  </a:schemeClr>
                </a:solidFill>
                <a:latin typeface="Arial" panose="020B0604020202020204" pitchFamily="34" charset="0"/>
                <a:cs typeface="Arial" panose="020B0604020202020204" pitchFamily="34" charset="0"/>
              </a:rPr>
              <a:t>Nutrition Humanitarian Needs Analysis	</a:t>
            </a:r>
            <a:r>
              <a:rPr lang="en-US" sz="3200" b="1"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3200" b="1" dirty="0">
                <a:solidFill>
                  <a:schemeClr val="accent5">
                    <a:lumMod val="50000"/>
                  </a:schemeClr>
                </a:solidFill>
                <a:latin typeface="Arial" panose="020B0604020202020204" pitchFamily="34" charset="0"/>
                <a:cs typeface="Arial" panose="020B0604020202020204" pitchFamily="34" charset="0"/>
              </a:rPr>
              <a:t> 15 min</a:t>
            </a:r>
          </a:p>
          <a:p>
            <a:pPr marL="514350" indent="-514350">
              <a:lnSpc>
                <a:spcPct val="150000"/>
              </a:lnSpc>
              <a:buFont typeface="+mj-lt"/>
              <a:buAutoNum type="arabicPeriod"/>
            </a:pPr>
            <a:r>
              <a:rPr lang="en-US" sz="3200" dirty="0" err="1">
                <a:solidFill>
                  <a:schemeClr val="accent5">
                    <a:lumMod val="60000"/>
                    <a:lumOff val="40000"/>
                  </a:schemeClr>
                </a:solidFill>
                <a:latin typeface="Arial" panose="020B0604020202020204" pitchFamily="34" charset="0"/>
                <a:cs typeface="Arial" panose="020B0604020202020204" pitchFamily="34" charset="0"/>
              </a:rPr>
              <a:t>KoBoToolbox</a:t>
            </a:r>
            <a:r>
              <a:rPr lang="en-US" sz="3200" dirty="0">
                <a:solidFill>
                  <a:schemeClr val="accent5">
                    <a:lumMod val="60000"/>
                    <a:lumOff val="40000"/>
                  </a:schemeClr>
                </a:solidFill>
                <a:latin typeface="Arial" panose="020B0604020202020204" pitchFamily="34" charset="0"/>
                <a:cs typeface="Arial" panose="020B0604020202020204" pitchFamily="34" charset="0"/>
              </a:rPr>
              <a:t> for data collection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a:t>
            </a:r>
            <a:r>
              <a:rPr lang="en-US" sz="3200" dirty="0">
                <a:solidFill>
                  <a:schemeClr val="accent5">
                    <a:lumMod val="60000"/>
                    <a:lumOff val="40000"/>
                  </a:schemeClr>
                </a:solidFill>
                <a:latin typeface="Arial" panose="020B0604020202020204" pitchFamily="34" charset="0"/>
                <a:cs typeface="Arial" panose="020B0604020202020204" pitchFamily="34" charset="0"/>
              </a:rPr>
              <a:t>15 min</a:t>
            </a: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Next steps and available support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10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043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8058809"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Nutrition Humanitarian Needs Analysis</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96B652D-84F4-4C17-AA04-E179614E45AE}"/>
              </a:ext>
            </a:extLst>
          </p:cNvPr>
          <p:cNvSpPr/>
          <p:nvPr/>
        </p:nvSpPr>
        <p:spPr>
          <a:xfrm>
            <a:off x="0" y="1034417"/>
            <a:ext cx="5799988" cy="4185761"/>
          </a:xfrm>
          <a:prstGeom prst="rect">
            <a:avLst/>
          </a:prstGeom>
        </p:spPr>
        <p:txBody>
          <a:bodyPr wrap="square">
            <a:spAutoFit/>
          </a:bodyPr>
          <a:lstStyle/>
          <a:p>
            <a:pPr marL="285750" indent="-285750" algn="just">
              <a:buFont typeface="Arial" panose="020B0604020202020204" pitchFamily="34" charset="0"/>
              <a:buChar char="•"/>
            </a:pPr>
            <a:r>
              <a:rPr lang="en-US" sz="1900">
                <a:solidFill>
                  <a:schemeClr val="tx1">
                    <a:lumMod val="65000"/>
                    <a:lumOff val="35000"/>
                  </a:schemeClr>
                </a:solidFill>
                <a:latin typeface="Arial" panose="020B0604020202020204" pitchFamily="34" charset="0"/>
                <a:cs typeface="Arial" panose="020B0604020202020204" pitchFamily="34" charset="0"/>
              </a:rPr>
              <a:t>Aimed at NCCs, IMOs and AWG Chairs, GNC-CT prepared this iterative guidance to outline the steps for conducting a Nutrition Situation Analysis, identifying information for the Humanitarian Needs Overview, which feeds into response plans and updates, whether IASC Cluster system has been activated or not. </a:t>
            </a:r>
          </a:p>
          <a:p>
            <a:pPr algn="just"/>
            <a:endParaRPr lang="en-US" sz="190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900">
                <a:solidFill>
                  <a:schemeClr val="tx1">
                    <a:lumMod val="65000"/>
                    <a:lumOff val="35000"/>
                  </a:schemeClr>
                </a:solidFill>
                <a:latin typeface="Arial" panose="020B0604020202020204" pitchFamily="34" charset="0"/>
                <a:cs typeface="Arial" panose="020B0604020202020204" pitchFamily="34" charset="0"/>
              </a:rPr>
              <a:t>This includes the development and implementation of an annual nutrition assessment plan and a nutrition situation analysis (or align it with IPC’s Acute Malnutrition results) along with major contributing factors, and calculation of the number of People in Need and other key figures.</a:t>
            </a:r>
          </a:p>
        </p:txBody>
      </p:sp>
      <p:pic>
        <p:nvPicPr>
          <p:cNvPr id="8" name="Picture 7">
            <a:extLst>
              <a:ext uri="{FF2B5EF4-FFF2-40B4-BE49-F238E27FC236}">
                <a16:creationId xmlns:a16="http://schemas.microsoft.com/office/drawing/2014/main" id="{55519D8C-8074-4CCB-9094-943C64A9EE39}"/>
              </a:ext>
            </a:extLst>
          </p:cNvPr>
          <p:cNvPicPr>
            <a:picLocks noChangeAspect="1"/>
          </p:cNvPicPr>
          <p:nvPr/>
        </p:nvPicPr>
        <p:blipFill>
          <a:blip r:embed="rId3"/>
          <a:stretch>
            <a:fillRect/>
          </a:stretch>
        </p:blipFill>
        <p:spPr>
          <a:xfrm>
            <a:off x="6323591" y="682414"/>
            <a:ext cx="5754614" cy="5673564"/>
          </a:xfrm>
          <a:prstGeom prst="rect">
            <a:avLst/>
          </a:prstGeom>
        </p:spPr>
      </p:pic>
      <p:pic>
        <p:nvPicPr>
          <p:cNvPr id="9" name="Picture 8" descr="A picture containing logo&#10;&#10;Description automatically generated">
            <a:hlinkClick r:id="rId4"/>
            <a:extLst>
              <a:ext uri="{FF2B5EF4-FFF2-40B4-BE49-F238E27FC236}">
                <a16:creationId xmlns:a16="http://schemas.microsoft.com/office/drawing/2014/main" id="{F0181642-9968-435C-AE72-BEBD555CDD79}"/>
              </a:ext>
            </a:extLst>
          </p:cNvPr>
          <p:cNvPicPr>
            <a:picLocks noChangeAspect="1"/>
          </p:cNvPicPr>
          <p:nvPr/>
        </p:nvPicPr>
        <p:blipFill>
          <a:blip r:embed="rId5"/>
          <a:stretch>
            <a:fillRect/>
          </a:stretch>
        </p:blipFill>
        <p:spPr>
          <a:xfrm>
            <a:off x="1490624" y="6338585"/>
            <a:ext cx="1397733" cy="513625"/>
          </a:xfrm>
          <a:prstGeom prst="rect">
            <a:avLst/>
          </a:prstGeom>
        </p:spPr>
      </p:pic>
      <p:pic>
        <p:nvPicPr>
          <p:cNvPr id="10" name="Picture 9" descr="A picture containing graphical user interface&#10;&#10;Description automatically generated">
            <a:hlinkClick r:id="rId6"/>
            <a:extLst>
              <a:ext uri="{FF2B5EF4-FFF2-40B4-BE49-F238E27FC236}">
                <a16:creationId xmlns:a16="http://schemas.microsoft.com/office/drawing/2014/main" id="{0CAC07C2-568A-47F8-89DF-2E87AFE539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87" y="6310942"/>
            <a:ext cx="1310643" cy="460249"/>
          </a:xfrm>
          <a:prstGeom prst="rect">
            <a:avLst/>
          </a:prstGeom>
        </p:spPr>
      </p:pic>
    </p:spTree>
    <p:extLst>
      <p:ext uri="{BB962C8B-B14F-4D97-AF65-F5344CB8AC3E}">
        <p14:creationId xmlns:p14="http://schemas.microsoft.com/office/powerpoint/2010/main" val="97446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8058809"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Nutrition Humanitarian Needs Analysis</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2EF123-EB77-4CC5-993D-7EABE6FE51B2}"/>
              </a:ext>
            </a:extLst>
          </p:cNvPr>
          <p:cNvPicPr>
            <a:picLocks noChangeAspect="1"/>
          </p:cNvPicPr>
          <p:nvPr/>
        </p:nvPicPr>
        <p:blipFill>
          <a:blip r:embed="rId3"/>
          <a:stretch>
            <a:fillRect/>
          </a:stretch>
        </p:blipFill>
        <p:spPr>
          <a:xfrm>
            <a:off x="3161795" y="678131"/>
            <a:ext cx="5595317" cy="5535581"/>
          </a:xfrm>
          <a:prstGeom prst="rect">
            <a:avLst/>
          </a:prstGeom>
        </p:spPr>
      </p:pic>
      <p:pic>
        <p:nvPicPr>
          <p:cNvPr id="7" name="Picture 6" descr="A picture containing logo&#10;&#10;Description automatically generated">
            <a:hlinkClick r:id="rId4"/>
            <a:extLst>
              <a:ext uri="{FF2B5EF4-FFF2-40B4-BE49-F238E27FC236}">
                <a16:creationId xmlns:a16="http://schemas.microsoft.com/office/drawing/2014/main" id="{2EBB9AC5-5FB7-40B2-825C-4DB40C02A67A}"/>
              </a:ext>
            </a:extLst>
          </p:cNvPr>
          <p:cNvPicPr>
            <a:picLocks noChangeAspect="1"/>
          </p:cNvPicPr>
          <p:nvPr/>
        </p:nvPicPr>
        <p:blipFill>
          <a:blip r:embed="rId5"/>
          <a:stretch>
            <a:fillRect/>
          </a:stretch>
        </p:blipFill>
        <p:spPr>
          <a:xfrm>
            <a:off x="1490624" y="6338585"/>
            <a:ext cx="1397733" cy="513625"/>
          </a:xfrm>
          <a:prstGeom prst="rect">
            <a:avLst/>
          </a:prstGeom>
        </p:spPr>
      </p:pic>
      <p:pic>
        <p:nvPicPr>
          <p:cNvPr id="8" name="Picture 7" descr="A picture containing graphical user interface&#10;&#10;Description automatically generated">
            <a:hlinkClick r:id="rId6"/>
            <a:extLst>
              <a:ext uri="{FF2B5EF4-FFF2-40B4-BE49-F238E27FC236}">
                <a16:creationId xmlns:a16="http://schemas.microsoft.com/office/drawing/2014/main" id="{3387F07A-86A1-439E-B816-5B4F505D88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87" y="6310942"/>
            <a:ext cx="1310643" cy="460249"/>
          </a:xfrm>
          <a:prstGeom prst="rect">
            <a:avLst/>
          </a:prstGeom>
        </p:spPr>
      </p:pic>
    </p:spTree>
    <p:extLst>
      <p:ext uri="{BB962C8B-B14F-4D97-AF65-F5344CB8AC3E}">
        <p14:creationId xmlns:p14="http://schemas.microsoft.com/office/powerpoint/2010/main" val="34259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4935967"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Overview of the session</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48F684-475E-4071-87EF-9F3004774D58}"/>
              </a:ext>
            </a:extLst>
          </p:cNvPr>
          <p:cNvSpPr txBox="1"/>
          <p:nvPr/>
        </p:nvSpPr>
        <p:spPr>
          <a:xfrm>
            <a:off x="0" y="1033668"/>
            <a:ext cx="11837507" cy="5171865"/>
          </a:xfrm>
          <a:prstGeom prst="rect">
            <a:avLst/>
          </a:prstGeom>
          <a:noFill/>
        </p:spPr>
        <p:txBody>
          <a:bodyPr wrap="square" rtlCol="0">
            <a:spAutoFit/>
          </a:bodyPr>
          <a:lstStyle/>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Welcome and objectives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05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IM toolkit overview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Contact list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Map &amp; Dashboard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Nutrition Humanitarian Needs Analysis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a:t>
            </a:r>
            <a:r>
              <a:rPr lang="en-US" sz="3200" dirty="0">
                <a:solidFill>
                  <a:schemeClr val="accent5">
                    <a:lumMod val="60000"/>
                    <a:lumOff val="40000"/>
                  </a:schemeClr>
                </a:solidFill>
                <a:latin typeface="Arial" panose="020B0604020202020204" pitchFamily="34" charset="0"/>
                <a:cs typeface="Arial" panose="020B0604020202020204" pitchFamily="34" charset="0"/>
              </a:rPr>
              <a:t> 15 min</a:t>
            </a:r>
          </a:p>
          <a:p>
            <a:pPr marL="514350" indent="-514350">
              <a:lnSpc>
                <a:spcPct val="150000"/>
              </a:lnSpc>
              <a:buFont typeface="+mj-lt"/>
              <a:buAutoNum type="arabicPeriod"/>
            </a:pPr>
            <a:r>
              <a:rPr lang="en-US" sz="3200" b="1" dirty="0" err="1">
                <a:solidFill>
                  <a:schemeClr val="accent5">
                    <a:lumMod val="50000"/>
                  </a:schemeClr>
                </a:solidFill>
                <a:latin typeface="Arial" panose="020B0604020202020204" pitchFamily="34" charset="0"/>
                <a:cs typeface="Arial" panose="020B0604020202020204" pitchFamily="34" charset="0"/>
              </a:rPr>
              <a:t>KoBoToolbox</a:t>
            </a:r>
            <a:r>
              <a:rPr lang="en-US" sz="3200" b="1" dirty="0">
                <a:solidFill>
                  <a:schemeClr val="accent5">
                    <a:lumMod val="50000"/>
                  </a:schemeClr>
                </a:solidFill>
                <a:latin typeface="Arial" panose="020B0604020202020204" pitchFamily="34" charset="0"/>
                <a:cs typeface="Arial" panose="020B0604020202020204" pitchFamily="34" charset="0"/>
              </a:rPr>
              <a:t> for data collection			</a:t>
            </a:r>
            <a:r>
              <a:rPr lang="en-US" sz="3200" b="1"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sz="3200" b="1" dirty="0">
                <a:solidFill>
                  <a:schemeClr val="accent5">
                    <a:lumMod val="50000"/>
                  </a:schemeClr>
                </a:solidFill>
                <a:latin typeface="Arial" panose="020B0604020202020204" pitchFamily="34" charset="0"/>
                <a:cs typeface="Arial" panose="020B0604020202020204" pitchFamily="34" charset="0"/>
              </a:rPr>
              <a:t>15 min</a:t>
            </a: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Next steps and available support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10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75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2903487"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KoBoToolbox</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AFA2C4-4A13-4FC1-96F1-0AC596133DCD}"/>
              </a:ext>
            </a:extLst>
          </p:cNvPr>
          <p:cNvPicPr>
            <a:picLocks noChangeAspect="1"/>
          </p:cNvPicPr>
          <p:nvPr/>
        </p:nvPicPr>
        <p:blipFill rotWithShape="1">
          <a:blip r:embed="rId3"/>
          <a:srcRect r="42471"/>
          <a:stretch/>
        </p:blipFill>
        <p:spPr>
          <a:xfrm>
            <a:off x="7741640" y="81748"/>
            <a:ext cx="4290154" cy="6497299"/>
          </a:xfrm>
          <a:prstGeom prst="rect">
            <a:avLst/>
          </a:prstGeom>
        </p:spPr>
      </p:pic>
      <p:sp>
        <p:nvSpPr>
          <p:cNvPr id="5" name="Rectangle 4">
            <a:extLst>
              <a:ext uri="{FF2B5EF4-FFF2-40B4-BE49-F238E27FC236}">
                <a16:creationId xmlns:a16="http://schemas.microsoft.com/office/drawing/2014/main" id="{72D024E7-4FF9-4A6C-8724-505E2A1B52DC}"/>
              </a:ext>
            </a:extLst>
          </p:cNvPr>
          <p:cNvSpPr/>
          <p:nvPr/>
        </p:nvSpPr>
        <p:spPr>
          <a:xfrm>
            <a:off x="59238" y="748796"/>
            <a:ext cx="7395109" cy="4893647"/>
          </a:xfrm>
          <a:prstGeom prst="rect">
            <a:avLst/>
          </a:prstGeom>
        </p:spPr>
        <p:txBody>
          <a:bodyPr wrap="square">
            <a:spAutoFit/>
          </a:bodyPr>
          <a:lstStyle/>
          <a:p>
            <a:r>
              <a:rPr lang="en-US" sz="2400">
                <a:solidFill>
                  <a:schemeClr val="tx1">
                    <a:lumMod val="65000"/>
                    <a:lumOff val="35000"/>
                  </a:schemeClr>
                </a:solidFill>
                <a:latin typeface="Arial" panose="020B0604020202020204" pitchFamily="34" charset="0"/>
                <a:cs typeface="Arial" panose="020B0604020202020204" pitchFamily="34" charset="0"/>
              </a:rPr>
              <a:t>KoBoToolbox is an integrated set of tools for building forms and collecting interview responses. It is built by the Harvard Humanitarian Initiative for easy and reliable use in difficult field settings, such as humanitarian emergencies or post-conflict environments.</a:t>
            </a:r>
          </a:p>
          <a:p>
            <a:endParaRPr lang="en-US" sz="2400">
              <a:solidFill>
                <a:schemeClr val="tx1">
                  <a:lumMod val="65000"/>
                  <a:lumOff val="35000"/>
                </a:schemeClr>
              </a:solidFill>
              <a:latin typeface="Arial" panose="020B0604020202020204" pitchFamily="34" charset="0"/>
              <a:cs typeface="Arial" panose="020B0604020202020204" pitchFamily="34" charset="0"/>
            </a:endParaRPr>
          </a:p>
          <a:p>
            <a:r>
              <a:rPr lang="en-US" sz="2400">
                <a:solidFill>
                  <a:schemeClr val="tx1">
                    <a:lumMod val="65000"/>
                    <a:lumOff val="35000"/>
                  </a:schemeClr>
                </a:solidFill>
                <a:latin typeface="Arial" panose="020B0604020202020204" pitchFamily="34" charset="0"/>
                <a:cs typeface="Arial" panose="020B0604020202020204" pitchFamily="34" charset="0"/>
              </a:rPr>
              <a:t>This instance of KoBoToolbox is hosted and supported by </a:t>
            </a:r>
            <a:r>
              <a:rPr lang="en-US" sz="2400">
                <a:solidFill>
                  <a:schemeClr val="tx1">
                    <a:lumMod val="65000"/>
                    <a:lumOff val="3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UN OCHA</a:t>
            </a:r>
            <a:r>
              <a:rPr lang="en-US" sz="2400">
                <a:solidFill>
                  <a:schemeClr val="tx1">
                    <a:lumMod val="65000"/>
                    <a:lumOff val="35000"/>
                  </a:schemeClr>
                </a:solidFill>
                <a:latin typeface="Arial" panose="020B0604020202020204" pitchFamily="34" charset="0"/>
                <a:cs typeface="Arial" panose="020B0604020202020204" pitchFamily="34" charset="0"/>
              </a:rPr>
              <a:t> and can be used without limitations by any humanitarian organization. </a:t>
            </a:r>
          </a:p>
          <a:p>
            <a:endParaRPr lang="en-US" sz="2400">
              <a:solidFill>
                <a:schemeClr val="tx1">
                  <a:lumMod val="65000"/>
                  <a:lumOff val="35000"/>
                </a:schemeClr>
              </a:solidFill>
              <a:latin typeface="Arial" panose="020B0604020202020204" pitchFamily="34" charset="0"/>
              <a:cs typeface="Arial" panose="020B0604020202020204" pitchFamily="34" charset="0"/>
            </a:endParaRPr>
          </a:p>
          <a:p>
            <a:r>
              <a:rPr lang="en-US" sz="2400" b="1">
                <a:solidFill>
                  <a:schemeClr val="tx1">
                    <a:lumMod val="65000"/>
                    <a:lumOff val="35000"/>
                  </a:schemeClr>
                </a:solidFill>
                <a:latin typeface="Arial" panose="020B0604020202020204" pitchFamily="34" charset="0"/>
                <a:cs typeface="Arial" panose="020B0604020202020204" pitchFamily="34" charset="0"/>
              </a:rPr>
              <a:t>Please sign up with your organization's email address!</a:t>
            </a:r>
          </a:p>
        </p:txBody>
      </p:sp>
      <p:pic>
        <p:nvPicPr>
          <p:cNvPr id="7" name="Picture 6" descr="A picture containing logo&#10;&#10;Description automatically generated">
            <a:hlinkClick r:id="rId5"/>
            <a:extLst>
              <a:ext uri="{FF2B5EF4-FFF2-40B4-BE49-F238E27FC236}">
                <a16:creationId xmlns:a16="http://schemas.microsoft.com/office/drawing/2014/main" id="{96F51987-21C9-405B-8D5A-36016BB5A94A}"/>
              </a:ext>
            </a:extLst>
          </p:cNvPr>
          <p:cNvPicPr>
            <a:picLocks noChangeAspect="1"/>
          </p:cNvPicPr>
          <p:nvPr/>
        </p:nvPicPr>
        <p:blipFill>
          <a:blip r:embed="rId6"/>
          <a:stretch>
            <a:fillRect/>
          </a:stretch>
        </p:blipFill>
        <p:spPr>
          <a:xfrm>
            <a:off x="1490624" y="6338585"/>
            <a:ext cx="1397733" cy="513625"/>
          </a:xfrm>
          <a:prstGeom prst="rect">
            <a:avLst/>
          </a:prstGeom>
        </p:spPr>
      </p:pic>
    </p:spTree>
    <p:extLst>
      <p:ext uri="{BB962C8B-B14F-4D97-AF65-F5344CB8AC3E}">
        <p14:creationId xmlns:p14="http://schemas.microsoft.com/office/powerpoint/2010/main" val="300737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4935967" cy="646331"/>
          </a:xfrm>
          <a:prstGeom prst="rect">
            <a:avLst/>
          </a:prstGeom>
          <a:noFill/>
        </p:spPr>
        <p:txBody>
          <a:bodyPr wrap="none" rtlCol="0">
            <a:spAutoFit/>
          </a:bodyPr>
          <a:lstStyle/>
          <a:p>
            <a:r>
              <a:rPr lang="en-US" sz="3600" spc="-50">
                <a:solidFill>
                  <a:schemeClr val="accent5">
                    <a:lumMod val="50000"/>
                  </a:schemeClr>
                </a:solidFill>
                <a:latin typeface="Arial" panose="020B0604020202020204" pitchFamily="34" charset="0"/>
                <a:cs typeface="Arial" panose="020B0604020202020204" pitchFamily="34" charset="0"/>
              </a:rPr>
              <a:t>Overview of the session</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48F684-475E-4071-87EF-9F3004774D58}"/>
              </a:ext>
            </a:extLst>
          </p:cNvPr>
          <p:cNvSpPr txBox="1"/>
          <p:nvPr/>
        </p:nvSpPr>
        <p:spPr>
          <a:xfrm>
            <a:off x="0" y="1033668"/>
            <a:ext cx="11837507" cy="5171865"/>
          </a:xfrm>
          <a:prstGeom prst="rect">
            <a:avLst/>
          </a:prstGeom>
          <a:noFill/>
        </p:spPr>
        <p:txBody>
          <a:bodyPr wrap="square" rtlCol="0">
            <a:spAutoFit/>
          </a:bodyPr>
          <a:lstStyle/>
          <a:p>
            <a:pPr marL="514350" indent="-514350">
              <a:lnSpc>
                <a:spcPct val="150000"/>
              </a:lnSpc>
              <a:buFont typeface="+mj-lt"/>
              <a:buAutoNum type="arabicPeriod"/>
            </a:pPr>
            <a:r>
              <a:rPr lang="en-US" sz="3200">
                <a:solidFill>
                  <a:schemeClr val="accent5">
                    <a:lumMod val="50000"/>
                  </a:schemeClr>
                </a:solidFill>
                <a:latin typeface="Arial" panose="020B0604020202020204" pitchFamily="34" charset="0"/>
                <a:cs typeface="Arial" panose="020B0604020202020204" pitchFamily="34" charset="0"/>
              </a:rPr>
              <a:t>Welcome and objectives				</a:t>
            </a:r>
            <a:r>
              <a:rPr lang="en-US" sz="320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05 min</a:t>
            </a:r>
            <a:endParaRPr lang="en-US" sz="3200">
              <a:solidFill>
                <a:schemeClr val="accent5">
                  <a:lumMod val="5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a:solidFill>
                  <a:schemeClr val="accent5">
                    <a:lumMod val="50000"/>
                  </a:schemeClr>
                </a:solidFill>
                <a:latin typeface="Arial" panose="020B0604020202020204" pitchFamily="34" charset="0"/>
                <a:cs typeface="Arial" panose="020B0604020202020204" pitchFamily="34" charset="0"/>
              </a:rPr>
              <a:t>IM toolkit overview					</a:t>
            </a:r>
            <a:r>
              <a:rPr lang="en-US" sz="320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a:solidFill>
                <a:schemeClr val="accent5">
                  <a:lumMod val="5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a:solidFill>
                  <a:schemeClr val="accent5">
                    <a:lumMod val="50000"/>
                  </a:schemeClr>
                </a:solidFill>
                <a:latin typeface="Arial" panose="020B0604020202020204" pitchFamily="34" charset="0"/>
                <a:cs typeface="Arial" panose="020B0604020202020204" pitchFamily="34" charset="0"/>
              </a:rPr>
              <a:t>Contact list							</a:t>
            </a:r>
            <a:r>
              <a:rPr lang="en-US" sz="320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a:solidFill>
                <a:schemeClr val="accent5">
                  <a:lumMod val="5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50000"/>
                  </a:schemeClr>
                </a:solidFill>
                <a:latin typeface="Arial" panose="020B0604020202020204" pitchFamily="34" charset="0"/>
                <a:cs typeface="Arial" panose="020B0604020202020204" pitchFamily="34" charset="0"/>
              </a:rPr>
              <a:t>Map &amp; Dashboard					</a:t>
            </a:r>
            <a:r>
              <a:rPr lang="en-US" sz="3200"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15 min</a:t>
            </a:r>
          </a:p>
          <a:p>
            <a:pPr marL="514350" indent="-514350">
              <a:lnSpc>
                <a:spcPct val="150000"/>
              </a:lnSpc>
              <a:buFont typeface="+mj-lt"/>
              <a:buAutoNum type="arabicPeriod"/>
            </a:pPr>
            <a:r>
              <a:rPr lang="en-US" sz="3200">
                <a:solidFill>
                  <a:schemeClr val="accent5">
                    <a:lumMod val="50000"/>
                  </a:schemeClr>
                </a:solidFill>
                <a:latin typeface="Arial" panose="020B0604020202020204" pitchFamily="34" charset="0"/>
                <a:cs typeface="Arial" panose="020B0604020202020204" pitchFamily="34" charset="0"/>
              </a:rPr>
              <a:t>Nutrition Humanitarian Needs Analysis	</a:t>
            </a:r>
            <a:r>
              <a:rPr lang="en-US" sz="320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a:t>
            </a:r>
            <a:r>
              <a:rPr lang="en-US" sz="3200" dirty="0">
                <a:solidFill>
                  <a:schemeClr val="accent5">
                    <a:lumMod val="50000"/>
                  </a:schemeClr>
                </a:solidFill>
                <a:latin typeface="Arial" panose="020B0604020202020204" pitchFamily="34" charset="0"/>
                <a:cs typeface="Arial" panose="020B0604020202020204" pitchFamily="34" charset="0"/>
              </a:rPr>
              <a:t> 15 min</a:t>
            </a:r>
            <a:endParaRPr lang="en-US" sz="3200">
              <a:solidFill>
                <a:schemeClr val="accent5">
                  <a:lumMod val="5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err="1">
                <a:solidFill>
                  <a:schemeClr val="accent5">
                    <a:lumMod val="50000"/>
                  </a:schemeClr>
                </a:solidFill>
                <a:latin typeface="Arial" panose="020B0604020202020204" pitchFamily="34" charset="0"/>
                <a:cs typeface="Arial" panose="020B0604020202020204" pitchFamily="34" charset="0"/>
              </a:rPr>
              <a:t>KoBoToolbox</a:t>
            </a:r>
            <a:r>
              <a:rPr lang="en-US" sz="3200">
                <a:solidFill>
                  <a:schemeClr val="accent5">
                    <a:lumMod val="50000"/>
                  </a:schemeClr>
                </a:solidFill>
                <a:latin typeface="Arial" panose="020B0604020202020204" pitchFamily="34" charset="0"/>
                <a:cs typeface="Arial" panose="020B0604020202020204" pitchFamily="34" charset="0"/>
              </a:rPr>
              <a:t> for data collection			</a:t>
            </a:r>
            <a:r>
              <a:rPr lang="en-US" sz="320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a:t>
            </a:r>
            <a:r>
              <a:rPr lang="en-US" sz="3200">
                <a:solidFill>
                  <a:schemeClr val="accent5">
                    <a:lumMod val="50000"/>
                  </a:schemeClr>
                </a:solidFill>
                <a:latin typeface="Arial" panose="020B0604020202020204" pitchFamily="34" charset="0"/>
                <a:cs typeface="Arial" panose="020B0604020202020204" pitchFamily="34" charset="0"/>
              </a:rPr>
              <a:t>15 min</a:t>
            </a:r>
          </a:p>
          <a:p>
            <a:pPr marL="514350" indent="-514350">
              <a:lnSpc>
                <a:spcPct val="150000"/>
              </a:lnSpc>
              <a:buFont typeface="+mj-lt"/>
              <a:buAutoNum type="arabicPeriod"/>
            </a:pPr>
            <a:r>
              <a:rPr lang="en-US" sz="3200">
                <a:solidFill>
                  <a:schemeClr val="accent5">
                    <a:lumMod val="50000"/>
                  </a:schemeClr>
                </a:solidFill>
                <a:latin typeface="Arial" panose="020B0604020202020204" pitchFamily="34" charset="0"/>
                <a:cs typeface="Arial" panose="020B0604020202020204" pitchFamily="34" charset="0"/>
              </a:rPr>
              <a:t>Next steps and available support		</a:t>
            </a:r>
            <a:r>
              <a:rPr lang="en-US" sz="320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10 min</a:t>
            </a:r>
            <a:endParaRPr lang="en-US" sz="320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6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3858877"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dirty="0"/>
              <a:t>Why </a:t>
            </a:r>
            <a:r>
              <a:rPr lang="en-US" dirty="0" err="1"/>
              <a:t>KoBoToolbox</a:t>
            </a:r>
            <a:endParaRPr lang="en-US" dirty="0"/>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2D024E7-4FF9-4A6C-8724-505E2A1B52DC}"/>
              </a:ext>
            </a:extLst>
          </p:cNvPr>
          <p:cNvSpPr/>
          <p:nvPr/>
        </p:nvSpPr>
        <p:spPr>
          <a:xfrm>
            <a:off x="59238" y="748796"/>
            <a:ext cx="11818909" cy="4755148"/>
          </a:xfrm>
          <a:prstGeom prst="rect">
            <a:avLst/>
          </a:prstGeom>
        </p:spPr>
        <p:txBody>
          <a:bodyPr wrap="square">
            <a:spAutoFit/>
          </a:bodyPr>
          <a:lstStyle/>
          <a:p>
            <a:r>
              <a:rPr lang="en-US" b="1" dirty="0"/>
              <a:t>It is a ready-to-use all-in-one platform </a:t>
            </a:r>
            <a:r>
              <a:rPr lang="en-US" dirty="0"/>
              <a:t>for developing, storing, managing and</a:t>
            </a:r>
          </a:p>
          <a:p>
            <a:r>
              <a:rPr lang="en-US" dirty="0"/>
              <a:t>sharing forms, as well as managing and sharing collected data.</a:t>
            </a:r>
          </a:p>
          <a:p>
            <a:endParaRPr lang="en-US" sz="2400" b="1" dirty="0">
              <a:solidFill>
                <a:schemeClr val="tx1">
                  <a:lumMod val="65000"/>
                  <a:lumOff val="35000"/>
                </a:schemeClr>
              </a:solidFill>
              <a:latin typeface="Arial" panose="020B0604020202020204" pitchFamily="34" charset="0"/>
              <a:cs typeface="Arial" panose="020B0604020202020204" pitchFamily="34" charset="0"/>
            </a:endParaRPr>
          </a:p>
          <a:p>
            <a:r>
              <a:rPr lang="en-US" b="1" dirty="0"/>
              <a:t>It is based on </a:t>
            </a:r>
            <a:r>
              <a:rPr lang="en-US" b="1" dirty="0" err="1"/>
              <a:t>OpenDataKit</a:t>
            </a:r>
            <a:r>
              <a:rPr lang="en-US" b="1" dirty="0"/>
              <a:t> (ODK)</a:t>
            </a:r>
            <a:r>
              <a:rPr lang="en-US" dirty="0"/>
              <a:t>. </a:t>
            </a:r>
            <a:r>
              <a:rPr lang="en-US" dirty="0" err="1"/>
              <a:t>KoBo</a:t>
            </a:r>
            <a:r>
              <a:rPr lang="en-US" dirty="0"/>
              <a:t> Toolbox is fully compatible and</a:t>
            </a:r>
          </a:p>
          <a:p>
            <a:r>
              <a:rPr lang="en-US" dirty="0"/>
              <a:t>interchangeable with ODK Collect and </a:t>
            </a:r>
            <a:r>
              <a:rPr lang="en-US" dirty="0" err="1"/>
              <a:t>XLSForm</a:t>
            </a:r>
            <a:r>
              <a:rPr lang="en-US" dirty="0"/>
              <a:t>, but delivers more functionality such</a:t>
            </a:r>
          </a:p>
          <a:p>
            <a:r>
              <a:rPr lang="en-US" dirty="0"/>
              <a:t>as an easy-to-use </a:t>
            </a:r>
            <a:r>
              <a:rPr lang="en-US" dirty="0" err="1"/>
              <a:t>formbuilder</a:t>
            </a:r>
            <a:r>
              <a:rPr lang="en-US" dirty="0"/>
              <a:t>, question libraries and integrated data management. It</a:t>
            </a:r>
          </a:p>
          <a:p>
            <a:r>
              <a:rPr lang="en-US" dirty="0"/>
              <a:t>also integrates other open-source ODK-based developments such as </a:t>
            </a:r>
            <a:r>
              <a:rPr lang="en-US" dirty="0" err="1"/>
              <a:t>formhub</a:t>
            </a:r>
            <a:r>
              <a:rPr lang="en-US" dirty="0"/>
              <a:t> and</a:t>
            </a:r>
          </a:p>
          <a:p>
            <a:r>
              <a:rPr lang="en-US" dirty="0" err="1"/>
              <a:t>Enketo</a:t>
            </a:r>
            <a:r>
              <a:rPr lang="en-US" dirty="0"/>
              <a:t>.</a:t>
            </a:r>
          </a:p>
          <a:p>
            <a:endParaRPr lang="en-US" sz="2400" b="1" dirty="0">
              <a:solidFill>
                <a:schemeClr val="tx1">
                  <a:lumMod val="65000"/>
                  <a:lumOff val="35000"/>
                </a:schemeClr>
              </a:solidFill>
              <a:latin typeface="Arial" panose="020B0604020202020204" pitchFamily="34" charset="0"/>
              <a:cs typeface="Arial" panose="020B0604020202020204" pitchFamily="34" charset="0"/>
            </a:endParaRPr>
          </a:p>
          <a:p>
            <a:r>
              <a:rPr lang="en-US" b="1" dirty="0"/>
              <a:t>It is being continuously improved and </a:t>
            </a:r>
            <a:r>
              <a:rPr lang="en-US" b="1" dirty="0" err="1"/>
              <a:t>optimised</a:t>
            </a:r>
            <a:r>
              <a:rPr lang="en-US" b="1" dirty="0"/>
              <a:t> </a:t>
            </a:r>
            <a:r>
              <a:rPr lang="en-US" dirty="0"/>
              <a:t>particularly for the use of</a:t>
            </a:r>
          </a:p>
          <a:p>
            <a:r>
              <a:rPr lang="en-US" dirty="0"/>
              <a:t>humanitarian actors in emergencies and difficult field environments, in support of</a:t>
            </a:r>
          </a:p>
          <a:p>
            <a:r>
              <a:rPr lang="en-US" dirty="0"/>
              <a:t>needs assessments, monitoring and other data collection activities.</a:t>
            </a:r>
          </a:p>
          <a:p>
            <a:endParaRPr lang="en-US" sz="2400" b="1" dirty="0">
              <a:solidFill>
                <a:schemeClr val="tx1">
                  <a:lumMod val="65000"/>
                  <a:lumOff val="35000"/>
                </a:schemeClr>
              </a:solidFill>
              <a:latin typeface="Arial" panose="020B0604020202020204" pitchFamily="34" charset="0"/>
              <a:cs typeface="Arial" panose="020B0604020202020204" pitchFamily="34" charset="0"/>
            </a:endParaRPr>
          </a:p>
          <a:p>
            <a:r>
              <a:rPr lang="en-US" b="1" dirty="0"/>
              <a:t>It is free. </a:t>
            </a:r>
            <a:r>
              <a:rPr lang="en-US" dirty="0"/>
              <a:t>All humanitarian actors can create accounts on the dedicated server and</a:t>
            </a:r>
          </a:p>
          <a:p>
            <a:r>
              <a:rPr lang="en-US" dirty="0"/>
              <a:t>use them without limitations on data or time. There is no need to install any server,</a:t>
            </a:r>
          </a:p>
          <a:p>
            <a:r>
              <a:rPr lang="en-US" dirty="0"/>
              <a:t>but if there is a need, </a:t>
            </a:r>
            <a:r>
              <a:rPr lang="en-US" dirty="0" err="1"/>
              <a:t>organisations</a:t>
            </a:r>
            <a:r>
              <a:rPr lang="en-US" dirty="0"/>
              <a:t> can install it on their own servers.</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descr="A picture containing logo&#10;&#10;Description automatically generated">
            <a:hlinkClick r:id="rId3"/>
            <a:extLst>
              <a:ext uri="{FF2B5EF4-FFF2-40B4-BE49-F238E27FC236}">
                <a16:creationId xmlns:a16="http://schemas.microsoft.com/office/drawing/2014/main" id="{96F51987-21C9-405B-8D5A-36016BB5A94A}"/>
              </a:ext>
            </a:extLst>
          </p:cNvPr>
          <p:cNvPicPr>
            <a:picLocks noChangeAspect="1"/>
          </p:cNvPicPr>
          <p:nvPr/>
        </p:nvPicPr>
        <p:blipFill>
          <a:blip r:embed="rId4"/>
          <a:stretch>
            <a:fillRect/>
          </a:stretch>
        </p:blipFill>
        <p:spPr>
          <a:xfrm>
            <a:off x="1490624" y="6338585"/>
            <a:ext cx="1397733" cy="513625"/>
          </a:xfrm>
          <a:prstGeom prst="rect">
            <a:avLst/>
          </a:prstGeom>
        </p:spPr>
      </p:pic>
    </p:spTree>
    <p:extLst>
      <p:ext uri="{BB962C8B-B14F-4D97-AF65-F5344CB8AC3E}">
        <p14:creationId xmlns:p14="http://schemas.microsoft.com/office/powerpoint/2010/main" val="212328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4935967"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Overview of the session</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48F684-475E-4071-87EF-9F3004774D58}"/>
              </a:ext>
            </a:extLst>
          </p:cNvPr>
          <p:cNvSpPr txBox="1"/>
          <p:nvPr/>
        </p:nvSpPr>
        <p:spPr>
          <a:xfrm>
            <a:off x="0" y="1033668"/>
            <a:ext cx="11837507" cy="5171865"/>
          </a:xfrm>
          <a:prstGeom prst="rect">
            <a:avLst/>
          </a:prstGeom>
          <a:noFill/>
        </p:spPr>
        <p:txBody>
          <a:bodyPr wrap="square" rtlCol="0">
            <a:spAutoFit/>
          </a:bodyPr>
          <a:lstStyle/>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Welcome and objectives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05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IM toolkit overview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Contact list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Map &amp; Dashboard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Nutrition Humanitarian Needs Analysis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a:t>
            </a:r>
            <a:r>
              <a:rPr lang="en-US" sz="3200" dirty="0">
                <a:solidFill>
                  <a:schemeClr val="accent5">
                    <a:lumMod val="60000"/>
                    <a:lumOff val="40000"/>
                  </a:schemeClr>
                </a:solidFill>
                <a:latin typeface="Arial" panose="020B0604020202020204" pitchFamily="34" charset="0"/>
                <a:cs typeface="Arial" panose="020B0604020202020204" pitchFamily="34" charset="0"/>
              </a:rPr>
              <a:t> 15 min</a:t>
            </a:r>
          </a:p>
          <a:p>
            <a:pPr marL="514350" indent="-514350">
              <a:lnSpc>
                <a:spcPct val="150000"/>
              </a:lnSpc>
              <a:buFont typeface="+mj-lt"/>
              <a:buAutoNum type="arabicPeriod"/>
            </a:pPr>
            <a:r>
              <a:rPr lang="en-US" sz="3200" dirty="0" err="1">
                <a:solidFill>
                  <a:schemeClr val="accent5">
                    <a:lumMod val="60000"/>
                    <a:lumOff val="40000"/>
                  </a:schemeClr>
                </a:solidFill>
                <a:latin typeface="Arial" panose="020B0604020202020204" pitchFamily="34" charset="0"/>
                <a:cs typeface="Arial" panose="020B0604020202020204" pitchFamily="34" charset="0"/>
              </a:rPr>
              <a:t>KoBoToolbox</a:t>
            </a:r>
            <a:r>
              <a:rPr lang="en-US" sz="3200" dirty="0">
                <a:solidFill>
                  <a:schemeClr val="accent5">
                    <a:lumMod val="60000"/>
                    <a:lumOff val="40000"/>
                  </a:schemeClr>
                </a:solidFill>
                <a:latin typeface="Arial" panose="020B0604020202020204" pitchFamily="34" charset="0"/>
                <a:cs typeface="Arial" panose="020B0604020202020204" pitchFamily="34" charset="0"/>
              </a:rPr>
              <a:t> for data collection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a:t>
            </a:r>
            <a:r>
              <a:rPr lang="en-US" sz="3200" dirty="0">
                <a:solidFill>
                  <a:schemeClr val="accent5">
                    <a:lumMod val="60000"/>
                    <a:lumOff val="40000"/>
                  </a:schemeClr>
                </a:solidFill>
                <a:latin typeface="Arial" panose="020B0604020202020204" pitchFamily="34" charset="0"/>
                <a:cs typeface="Arial" panose="020B0604020202020204" pitchFamily="34" charset="0"/>
              </a:rPr>
              <a:t>15 min</a:t>
            </a:r>
          </a:p>
          <a:p>
            <a:pPr marL="514350" indent="-514350">
              <a:lnSpc>
                <a:spcPct val="150000"/>
              </a:lnSpc>
              <a:buFont typeface="+mj-lt"/>
              <a:buAutoNum type="arabicPeriod"/>
            </a:pPr>
            <a:r>
              <a:rPr lang="en-US" sz="3200" b="1" dirty="0">
                <a:solidFill>
                  <a:schemeClr val="accent5">
                    <a:lumMod val="50000"/>
                  </a:schemeClr>
                </a:solidFill>
                <a:latin typeface="Arial" panose="020B0604020202020204" pitchFamily="34" charset="0"/>
                <a:cs typeface="Arial" panose="020B0604020202020204" pitchFamily="34" charset="0"/>
              </a:rPr>
              <a:t>Next steps and available support</a:t>
            </a:r>
            <a:r>
              <a:rPr lang="en-US" sz="3200" dirty="0">
                <a:solidFill>
                  <a:schemeClr val="accent5">
                    <a:lumMod val="60000"/>
                    <a:lumOff val="40000"/>
                  </a:schemeClr>
                </a:solidFill>
                <a:latin typeface="Arial" panose="020B0604020202020204" pitchFamily="34" charset="0"/>
                <a:cs typeface="Arial" panose="020B0604020202020204" pitchFamily="34" charset="0"/>
              </a:rPr>
              <a:t>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10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08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6724918"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Next Step and available support</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E9CA738-DB2E-45F6-9BFF-A7F2A6EFD84B}"/>
              </a:ext>
            </a:extLst>
          </p:cNvPr>
          <p:cNvSpPr/>
          <p:nvPr/>
        </p:nvSpPr>
        <p:spPr>
          <a:xfrm>
            <a:off x="0" y="1193151"/>
            <a:ext cx="6380922" cy="2616101"/>
          </a:xfrm>
          <a:prstGeom prst="rect">
            <a:avLst/>
          </a:prstGeom>
        </p:spPr>
        <p:txBody>
          <a:bodyPr wrap="square">
            <a:spAutoFit/>
          </a:bodyPr>
          <a:lstStyle/>
          <a:p>
            <a:r>
              <a:rPr lang="en-US" sz="2800" dirty="0">
                <a:solidFill>
                  <a:schemeClr val="tx1">
                    <a:lumMod val="65000"/>
                    <a:lumOff val="35000"/>
                  </a:schemeClr>
                </a:solidFill>
                <a:latin typeface="Arial" panose="020B0604020202020204" pitchFamily="34" charset="0"/>
                <a:cs typeface="Arial" panose="020B0604020202020204" pitchFamily="34" charset="0"/>
              </a:rPr>
              <a:t>GNC’s online learning catalogue for IM</a:t>
            </a:r>
          </a:p>
          <a:p>
            <a:r>
              <a:rPr lang="en-US" dirty="0">
                <a:latin typeface="Arial" panose="020B0604020202020204" pitchFamily="34" charset="0"/>
                <a:cs typeface="Arial" panose="020B0604020202020204" pitchFamily="34" charset="0"/>
                <a:hlinkClick r:id="rId3"/>
              </a:rPr>
              <a:t>https://agora.unicef.org/course/view.php?id=33031</a:t>
            </a:r>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800" dirty="0">
                <a:solidFill>
                  <a:schemeClr val="tx1">
                    <a:lumMod val="65000"/>
                    <a:lumOff val="35000"/>
                  </a:schemeClr>
                </a:solidFill>
                <a:latin typeface="Arial" panose="020B0604020202020204" pitchFamily="34" charset="0"/>
                <a:cs typeface="Arial" panose="020B0604020202020204" pitchFamily="34" charset="0"/>
              </a:rPr>
              <a:t>Help desk support</a:t>
            </a:r>
          </a:p>
          <a:p>
            <a:r>
              <a:rPr lang="en-US" dirty="0">
                <a:latin typeface="Arial" panose="020B0604020202020204" pitchFamily="34" charset="0"/>
                <a:cs typeface="Arial" panose="020B0604020202020204" pitchFamily="34" charset="0"/>
                <a:hlinkClick r:id="rId4"/>
              </a:rPr>
              <a:t>https://ta.nutritioncluster.net/request-support</a:t>
            </a:r>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1A4F4A9-8845-4BF6-AD12-F1D986F86F75}"/>
              </a:ext>
            </a:extLst>
          </p:cNvPr>
          <p:cNvPicPr>
            <a:picLocks noChangeAspect="1"/>
          </p:cNvPicPr>
          <p:nvPr/>
        </p:nvPicPr>
        <p:blipFill>
          <a:blip r:embed="rId5"/>
          <a:stretch>
            <a:fillRect/>
          </a:stretch>
        </p:blipFill>
        <p:spPr>
          <a:xfrm>
            <a:off x="6530008" y="1056105"/>
            <a:ext cx="5661991" cy="5030462"/>
          </a:xfrm>
          <a:prstGeom prst="rect">
            <a:avLst/>
          </a:prstGeom>
        </p:spPr>
      </p:pic>
    </p:spTree>
    <p:extLst>
      <p:ext uri="{BB962C8B-B14F-4D97-AF65-F5344CB8AC3E}">
        <p14:creationId xmlns:p14="http://schemas.microsoft.com/office/powerpoint/2010/main" val="359975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4935967"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Overview of the session</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48F684-475E-4071-87EF-9F3004774D58}"/>
              </a:ext>
            </a:extLst>
          </p:cNvPr>
          <p:cNvSpPr txBox="1"/>
          <p:nvPr/>
        </p:nvSpPr>
        <p:spPr>
          <a:xfrm>
            <a:off x="0" y="1033668"/>
            <a:ext cx="11837507" cy="5171865"/>
          </a:xfrm>
          <a:prstGeom prst="rect">
            <a:avLst/>
          </a:prstGeom>
          <a:noFill/>
        </p:spPr>
        <p:txBody>
          <a:bodyPr wrap="square" rtlCol="0">
            <a:spAutoFit/>
          </a:bodyPr>
          <a:lstStyle/>
          <a:p>
            <a:pPr marL="514350" indent="-514350">
              <a:lnSpc>
                <a:spcPct val="150000"/>
              </a:lnSpc>
              <a:buFont typeface="+mj-lt"/>
              <a:buAutoNum type="arabicPeriod"/>
            </a:pPr>
            <a:r>
              <a:rPr lang="en-US" sz="3200" b="1">
                <a:solidFill>
                  <a:schemeClr val="accent5">
                    <a:lumMod val="50000"/>
                  </a:schemeClr>
                </a:solidFill>
                <a:latin typeface="Arial" panose="020B0604020202020204" pitchFamily="34" charset="0"/>
                <a:cs typeface="Arial" panose="020B0604020202020204" pitchFamily="34" charset="0"/>
              </a:rPr>
              <a:t>Welcome and objectives				</a:t>
            </a:r>
            <a:r>
              <a:rPr lang="en-US" sz="3200" b="1">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05 min</a:t>
            </a:r>
            <a:endParaRPr lang="en-US" sz="3200" b="1">
              <a:solidFill>
                <a:schemeClr val="accent5">
                  <a:lumMod val="5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a:solidFill>
                  <a:schemeClr val="accent5">
                    <a:lumMod val="60000"/>
                    <a:lumOff val="40000"/>
                  </a:schemeClr>
                </a:solidFill>
                <a:latin typeface="Arial" panose="020B0604020202020204" pitchFamily="34" charset="0"/>
                <a:cs typeface="Arial" panose="020B0604020202020204" pitchFamily="34" charset="0"/>
              </a:rPr>
              <a:t>IM toolkit overview					</a:t>
            </a:r>
            <a:r>
              <a:rPr lang="en-US" sz="320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a:solidFill>
                  <a:schemeClr val="accent5">
                    <a:lumMod val="60000"/>
                    <a:lumOff val="40000"/>
                  </a:schemeClr>
                </a:solidFill>
                <a:latin typeface="Arial" panose="020B0604020202020204" pitchFamily="34" charset="0"/>
                <a:cs typeface="Arial" panose="020B0604020202020204" pitchFamily="34" charset="0"/>
              </a:rPr>
              <a:t>Contact list							</a:t>
            </a:r>
            <a:r>
              <a:rPr lang="en-US" sz="320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Map &amp; Dashboard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a:solidFill>
                  <a:schemeClr val="accent5">
                    <a:lumMod val="60000"/>
                    <a:lumOff val="40000"/>
                  </a:schemeClr>
                </a:solidFill>
                <a:latin typeface="Arial" panose="020B0604020202020204" pitchFamily="34" charset="0"/>
                <a:cs typeface="Arial" panose="020B0604020202020204" pitchFamily="34" charset="0"/>
              </a:rPr>
              <a:t>Nutrition Humanitarian Needs Analysis	</a:t>
            </a:r>
            <a:r>
              <a:rPr lang="en-US" sz="320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a:t>
            </a:r>
            <a:r>
              <a:rPr lang="en-US" sz="3200" dirty="0">
                <a:solidFill>
                  <a:schemeClr val="accent5">
                    <a:lumMod val="60000"/>
                    <a:lumOff val="40000"/>
                  </a:schemeClr>
                </a:solidFill>
                <a:latin typeface="Arial" panose="020B0604020202020204" pitchFamily="34" charset="0"/>
                <a:cs typeface="Arial" panose="020B0604020202020204" pitchFamily="34" charset="0"/>
              </a:rPr>
              <a:t> 15 min</a:t>
            </a:r>
            <a:endParaRPr lang="en-US" sz="320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err="1">
                <a:solidFill>
                  <a:schemeClr val="accent5">
                    <a:lumMod val="60000"/>
                    <a:lumOff val="40000"/>
                  </a:schemeClr>
                </a:solidFill>
                <a:latin typeface="Arial" panose="020B0604020202020204" pitchFamily="34" charset="0"/>
                <a:cs typeface="Arial" panose="020B0604020202020204" pitchFamily="34" charset="0"/>
              </a:rPr>
              <a:t>KoBoToolbox</a:t>
            </a:r>
            <a:r>
              <a:rPr lang="en-US" sz="3200">
                <a:solidFill>
                  <a:schemeClr val="accent5">
                    <a:lumMod val="60000"/>
                    <a:lumOff val="40000"/>
                  </a:schemeClr>
                </a:solidFill>
                <a:latin typeface="Arial" panose="020B0604020202020204" pitchFamily="34" charset="0"/>
                <a:cs typeface="Arial" panose="020B0604020202020204" pitchFamily="34" charset="0"/>
              </a:rPr>
              <a:t> for data collection			</a:t>
            </a:r>
            <a:r>
              <a:rPr lang="en-US" sz="320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a:t>
            </a:r>
            <a:r>
              <a:rPr lang="en-US" sz="3200">
                <a:solidFill>
                  <a:schemeClr val="accent5">
                    <a:lumMod val="60000"/>
                    <a:lumOff val="40000"/>
                  </a:schemeClr>
                </a:solidFill>
                <a:latin typeface="Arial" panose="020B0604020202020204" pitchFamily="34" charset="0"/>
                <a:cs typeface="Arial" panose="020B0604020202020204" pitchFamily="34" charset="0"/>
              </a:rPr>
              <a:t>15 min</a:t>
            </a:r>
          </a:p>
          <a:p>
            <a:pPr marL="514350" indent="-514350">
              <a:lnSpc>
                <a:spcPct val="150000"/>
              </a:lnSpc>
              <a:buFont typeface="+mj-lt"/>
              <a:buAutoNum type="arabicPeriod"/>
            </a:pPr>
            <a:r>
              <a:rPr lang="en-US" sz="3200">
                <a:solidFill>
                  <a:schemeClr val="accent5">
                    <a:lumMod val="60000"/>
                    <a:lumOff val="40000"/>
                  </a:schemeClr>
                </a:solidFill>
                <a:latin typeface="Arial" panose="020B0604020202020204" pitchFamily="34" charset="0"/>
                <a:cs typeface="Arial" panose="020B0604020202020204" pitchFamily="34" charset="0"/>
              </a:rPr>
              <a:t>Next steps and available support		</a:t>
            </a:r>
            <a:r>
              <a:rPr lang="en-US" sz="320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10 min</a:t>
            </a:r>
            <a:endParaRPr lang="en-US" sz="3200">
              <a:solidFill>
                <a:schemeClr val="accent5">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02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5036635"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Welcome and objectives</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8E63896-85B8-4F02-9BE7-30D1DF898FFE}"/>
              </a:ext>
            </a:extLst>
          </p:cNvPr>
          <p:cNvSpPr/>
          <p:nvPr/>
        </p:nvSpPr>
        <p:spPr>
          <a:xfrm>
            <a:off x="-1" y="969679"/>
            <a:ext cx="12187973" cy="3642344"/>
          </a:xfrm>
          <a:prstGeom prst="rect">
            <a:avLst/>
          </a:prstGeom>
        </p:spPr>
        <p:txBody>
          <a:bodyPr wrap="square" lIns="91440" tIns="45720" rIns="91440" bIns="45720" anchor="t">
            <a:spAutoFit/>
          </a:bodyPr>
          <a:lstStyle/>
          <a:p>
            <a:pPr marL="285750" indent="-285750" algn="just">
              <a:lnSpc>
                <a:spcPct val="200000"/>
              </a:lnSpc>
              <a:buFont typeface="Arial" panose="020B0604020202020204" pitchFamily="34" charset="0"/>
              <a:buChar char="•"/>
            </a:pPr>
            <a:r>
              <a:rPr lang="en-US" sz="3000">
                <a:solidFill>
                  <a:schemeClr val="tx1">
                    <a:lumMod val="65000"/>
                    <a:lumOff val="35000"/>
                  </a:schemeClr>
                </a:solidFill>
                <a:latin typeface="Arial"/>
                <a:cs typeface="Arial"/>
              </a:rPr>
              <a:t>Brief about the IM tools and practices that require simple IM skills </a:t>
            </a:r>
            <a:endParaRPr lang="en-US" sz="300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lnSpc>
                <a:spcPct val="200000"/>
              </a:lnSpc>
              <a:buFont typeface="Arial" panose="020B0604020202020204" pitchFamily="34" charset="0"/>
              <a:buChar char="•"/>
            </a:pPr>
            <a:r>
              <a:rPr lang="en-US" sz="3000">
                <a:solidFill>
                  <a:schemeClr val="tx1">
                    <a:lumMod val="65000"/>
                    <a:lumOff val="35000"/>
                  </a:schemeClr>
                </a:solidFill>
                <a:latin typeface="Arial"/>
                <a:cs typeface="Arial"/>
              </a:rPr>
              <a:t>Highlight the available IM support to countries with limited IM capacities</a:t>
            </a:r>
          </a:p>
          <a:p>
            <a:pPr algn="just">
              <a:lnSpc>
                <a:spcPct val="200000"/>
              </a:lnSpc>
            </a:pPr>
            <a:endParaRPr lang="en-US" sz="300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17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4935967" cy="646331"/>
          </a:xfrm>
          <a:prstGeom prst="rect">
            <a:avLst/>
          </a:prstGeom>
          <a:noFill/>
        </p:spPr>
        <p:txBody>
          <a:bodyPr wrap="none" rtlCol="0">
            <a:spAutoFit/>
          </a:bodyPr>
          <a:lstStyle/>
          <a:p>
            <a:r>
              <a:rPr lang="en-US" sz="3600" spc="-50">
                <a:solidFill>
                  <a:schemeClr val="accent5">
                    <a:lumMod val="50000"/>
                  </a:schemeClr>
                </a:solidFill>
                <a:latin typeface="Arial" panose="020B0604020202020204" pitchFamily="34" charset="0"/>
                <a:cs typeface="Arial" panose="020B0604020202020204" pitchFamily="34" charset="0"/>
              </a:rPr>
              <a:t>Overview of the session</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48F684-475E-4071-87EF-9F3004774D58}"/>
              </a:ext>
            </a:extLst>
          </p:cNvPr>
          <p:cNvSpPr txBox="1"/>
          <p:nvPr/>
        </p:nvSpPr>
        <p:spPr>
          <a:xfrm>
            <a:off x="0" y="1033668"/>
            <a:ext cx="11837507" cy="5171865"/>
          </a:xfrm>
          <a:prstGeom prst="rect">
            <a:avLst/>
          </a:prstGeom>
          <a:noFill/>
        </p:spPr>
        <p:txBody>
          <a:bodyPr wrap="square" rtlCol="0">
            <a:spAutoFit/>
          </a:bodyPr>
          <a:lstStyle/>
          <a:p>
            <a:pPr marL="514350" indent="-514350">
              <a:lnSpc>
                <a:spcPct val="150000"/>
              </a:lnSpc>
              <a:buFont typeface="+mj-lt"/>
              <a:buAutoNum type="arabicPeriod"/>
            </a:pPr>
            <a:r>
              <a:rPr lang="en-US" sz="3200">
                <a:solidFill>
                  <a:schemeClr val="accent5">
                    <a:lumMod val="60000"/>
                    <a:lumOff val="40000"/>
                  </a:schemeClr>
                </a:solidFill>
                <a:latin typeface="Arial" panose="020B0604020202020204" pitchFamily="34" charset="0"/>
                <a:cs typeface="Arial" panose="020B0604020202020204" pitchFamily="34" charset="0"/>
              </a:rPr>
              <a:t>Welcome and objectives				</a:t>
            </a:r>
            <a:r>
              <a:rPr lang="en-US" sz="320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05 min</a:t>
            </a:r>
            <a:endParaRPr lang="en-US" sz="320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b="1">
                <a:solidFill>
                  <a:schemeClr val="accent5">
                    <a:lumMod val="50000"/>
                  </a:schemeClr>
                </a:solidFill>
                <a:latin typeface="Arial" panose="020B0604020202020204" pitchFamily="34" charset="0"/>
                <a:cs typeface="Arial" panose="020B0604020202020204" pitchFamily="34" charset="0"/>
              </a:rPr>
              <a:t>IM toolkit overview					</a:t>
            </a:r>
            <a:r>
              <a:rPr lang="en-US" sz="3200" b="1">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b="1">
              <a:solidFill>
                <a:schemeClr val="accent5">
                  <a:lumMod val="5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a:solidFill>
                  <a:schemeClr val="accent5">
                    <a:lumMod val="60000"/>
                    <a:lumOff val="40000"/>
                  </a:schemeClr>
                </a:solidFill>
                <a:latin typeface="Arial" panose="020B0604020202020204" pitchFamily="34" charset="0"/>
                <a:cs typeface="Arial" panose="020B0604020202020204" pitchFamily="34" charset="0"/>
              </a:rPr>
              <a:t>Contact list							</a:t>
            </a:r>
            <a:r>
              <a:rPr lang="en-US" sz="320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Map &amp; Dashboard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p>
          <a:p>
            <a:pPr marL="514350" indent="-514350">
              <a:lnSpc>
                <a:spcPct val="150000"/>
              </a:lnSpc>
              <a:buFont typeface="+mj-lt"/>
              <a:buAutoNum type="arabicPeriod"/>
            </a:pPr>
            <a:r>
              <a:rPr lang="en-US" sz="3200">
                <a:solidFill>
                  <a:schemeClr val="accent5">
                    <a:lumMod val="60000"/>
                    <a:lumOff val="40000"/>
                  </a:schemeClr>
                </a:solidFill>
                <a:latin typeface="Arial" panose="020B0604020202020204" pitchFamily="34" charset="0"/>
                <a:cs typeface="Arial" panose="020B0604020202020204" pitchFamily="34" charset="0"/>
              </a:rPr>
              <a:t>Nutrition Humanitarian Needs Analysis	</a:t>
            </a:r>
            <a:r>
              <a:rPr lang="en-US" sz="320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a:t>
            </a:r>
            <a:r>
              <a:rPr lang="en-US" sz="3200" dirty="0">
                <a:solidFill>
                  <a:schemeClr val="accent5">
                    <a:lumMod val="60000"/>
                    <a:lumOff val="40000"/>
                  </a:schemeClr>
                </a:solidFill>
                <a:latin typeface="Arial" panose="020B0604020202020204" pitchFamily="34" charset="0"/>
                <a:cs typeface="Arial" panose="020B0604020202020204" pitchFamily="34" charset="0"/>
              </a:rPr>
              <a:t> 15 min</a:t>
            </a:r>
            <a:endParaRPr lang="en-US" sz="320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err="1">
                <a:solidFill>
                  <a:schemeClr val="accent5">
                    <a:lumMod val="60000"/>
                    <a:lumOff val="40000"/>
                  </a:schemeClr>
                </a:solidFill>
                <a:latin typeface="Arial" panose="020B0604020202020204" pitchFamily="34" charset="0"/>
                <a:cs typeface="Arial" panose="020B0604020202020204" pitchFamily="34" charset="0"/>
              </a:rPr>
              <a:t>KoBoToolbox</a:t>
            </a:r>
            <a:r>
              <a:rPr lang="en-US" sz="3200">
                <a:solidFill>
                  <a:schemeClr val="accent5">
                    <a:lumMod val="60000"/>
                    <a:lumOff val="40000"/>
                  </a:schemeClr>
                </a:solidFill>
                <a:latin typeface="Arial" panose="020B0604020202020204" pitchFamily="34" charset="0"/>
                <a:cs typeface="Arial" panose="020B0604020202020204" pitchFamily="34" charset="0"/>
              </a:rPr>
              <a:t> for data collection			</a:t>
            </a:r>
            <a:r>
              <a:rPr lang="en-US" sz="320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a:t>
            </a:r>
            <a:r>
              <a:rPr lang="en-US" sz="3200">
                <a:solidFill>
                  <a:schemeClr val="accent5">
                    <a:lumMod val="60000"/>
                    <a:lumOff val="40000"/>
                  </a:schemeClr>
                </a:solidFill>
                <a:latin typeface="Arial" panose="020B0604020202020204" pitchFamily="34" charset="0"/>
                <a:cs typeface="Arial" panose="020B0604020202020204" pitchFamily="34" charset="0"/>
              </a:rPr>
              <a:t>15 min</a:t>
            </a:r>
          </a:p>
          <a:p>
            <a:pPr marL="514350" indent="-514350">
              <a:lnSpc>
                <a:spcPct val="150000"/>
              </a:lnSpc>
              <a:buFont typeface="+mj-lt"/>
              <a:buAutoNum type="arabicPeriod"/>
            </a:pPr>
            <a:r>
              <a:rPr lang="en-US" sz="3200">
                <a:solidFill>
                  <a:schemeClr val="accent5">
                    <a:lumMod val="60000"/>
                    <a:lumOff val="40000"/>
                  </a:schemeClr>
                </a:solidFill>
                <a:latin typeface="Arial" panose="020B0604020202020204" pitchFamily="34" charset="0"/>
                <a:cs typeface="Arial" panose="020B0604020202020204" pitchFamily="34" charset="0"/>
              </a:rPr>
              <a:t>Next steps and available support		</a:t>
            </a:r>
            <a:r>
              <a:rPr lang="en-US" sz="320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10 min</a:t>
            </a:r>
            <a:endParaRPr lang="en-US" sz="3200">
              <a:solidFill>
                <a:schemeClr val="accent5">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4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3980577"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IM toolkit overview</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F191EAE-63D6-4B50-8503-ECB5F0AD104E}"/>
              </a:ext>
            </a:extLst>
          </p:cNvPr>
          <p:cNvSpPr/>
          <p:nvPr/>
        </p:nvSpPr>
        <p:spPr>
          <a:xfrm>
            <a:off x="129208" y="6200527"/>
            <a:ext cx="3458447" cy="523220"/>
          </a:xfrm>
          <a:prstGeom prst="rect">
            <a:avLst/>
          </a:prstGeom>
        </p:spPr>
        <p:txBody>
          <a:bodyPr wrap="none">
            <a:spAutoFit/>
          </a:bodyPr>
          <a:lstStyle/>
          <a:p>
            <a:r>
              <a:rPr lang="en-US" sz="1400">
                <a:latin typeface="Arial" panose="020B0604020202020204" pitchFamily="34" charset="0"/>
                <a:cs typeface="Arial" panose="020B0604020202020204" pitchFamily="34" charset="0"/>
                <a:hlinkClick r:id="rId3"/>
              </a:rPr>
              <a:t>https://www.nutritioncluster.net/IM_Toolkit</a:t>
            </a:r>
            <a:endParaRPr lang="en-US" sz="1400">
              <a:latin typeface="Arial" panose="020B0604020202020204" pitchFamily="34" charset="0"/>
              <a:cs typeface="Arial" panose="020B0604020202020204" pitchFamily="34" charset="0"/>
            </a:endParaRPr>
          </a:p>
          <a:p>
            <a:endParaRPr lang="en-US" sz="14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138973D-246A-43CB-ADCC-8AF4D3B4C78A}"/>
              </a:ext>
            </a:extLst>
          </p:cNvPr>
          <p:cNvPicPr>
            <a:picLocks noChangeAspect="1"/>
          </p:cNvPicPr>
          <p:nvPr/>
        </p:nvPicPr>
        <p:blipFill rotWithShape="1">
          <a:blip r:embed="rId4"/>
          <a:srcRect t="8912"/>
          <a:stretch/>
        </p:blipFill>
        <p:spPr>
          <a:xfrm>
            <a:off x="494037" y="864323"/>
            <a:ext cx="11203926" cy="5118649"/>
          </a:xfrm>
          <a:prstGeom prst="rect">
            <a:avLst/>
          </a:prstGeom>
        </p:spPr>
      </p:pic>
    </p:spTree>
    <p:extLst>
      <p:ext uri="{BB962C8B-B14F-4D97-AF65-F5344CB8AC3E}">
        <p14:creationId xmlns:p14="http://schemas.microsoft.com/office/powerpoint/2010/main" val="351685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4935967"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Overview of the session</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48F684-475E-4071-87EF-9F3004774D58}"/>
              </a:ext>
            </a:extLst>
          </p:cNvPr>
          <p:cNvSpPr txBox="1"/>
          <p:nvPr/>
        </p:nvSpPr>
        <p:spPr>
          <a:xfrm>
            <a:off x="0" y="1033668"/>
            <a:ext cx="11837507" cy="5171865"/>
          </a:xfrm>
          <a:prstGeom prst="rect">
            <a:avLst/>
          </a:prstGeom>
          <a:noFill/>
        </p:spPr>
        <p:txBody>
          <a:bodyPr wrap="square" rtlCol="0">
            <a:spAutoFit/>
          </a:bodyPr>
          <a:lstStyle/>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Welcome and objectives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05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IM toolkit overview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b="1" dirty="0">
                <a:solidFill>
                  <a:schemeClr val="accent5">
                    <a:lumMod val="50000"/>
                  </a:schemeClr>
                </a:solidFill>
                <a:latin typeface="Arial" panose="020B0604020202020204" pitchFamily="34" charset="0"/>
                <a:cs typeface="Arial" panose="020B0604020202020204" pitchFamily="34" charset="0"/>
              </a:rPr>
              <a:t>Contact list							</a:t>
            </a:r>
            <a:r>
              <a:rPr lang="en-US" sz="3200" b="1" dirty="0">
                <a:solidFill>
                  <a:schemeClr val="accent5">
                    <a:lumMod val="5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b="1" dirty="0">
              <a:solidFill>
                <a:schemeClr val="accent5">
                  <a:lumMod val="5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Map &amp; Dashboard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15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Nutrition Humanitarian Needs Analysis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a:t>
            </a:r>
            <a:r>
              <a:rPr lang="en-US" sz="3200" dirty="0">
                <a:solidFill>
                  <a:schemeClr val="accent5">
                    <a:lumMod val="60000"/>
                    <a:lumOff val="40000"/>
                  </a:schemeClr>
                </a:solidFill>
                <a:latin typeface="Arial" panose="020B0604020202020204" pitchFamily="34" charset="0"/>
                <a:cs typeface="Arial" panose="020B0604020202020204" pitchFamily="34" charset="0"/>
              </a:rPr>
              <a:t> 15 min</a:t>
            </a:r>
          </a:p>
          <a:p>
            <a:pPr marL="514350" indent="-514350">
              <a:lnSpc>
                <a:spcPct val="150000"/>
              </a:lnSpc>
              <a:buFont typeface="+mj-lt"/>
              <a:buAutoNum type="arabicPeriod"/>
            </a:pPr>
            <a:r>
              <a:rPr lang="en-US" sz="3200" dirty="0" err="1">
                <a:solidFill>
                  <a:schemeClr val="accent5">
                    <a:lumMod val="60000"/>
                    <a:lumOff val="40000"/>
                  </a:schemeClr>
                </a:solidFill>
                <a:latin typeface="Arial" panose="020B0604020202020204" pitchFamily="34" charset="0"/>
                <a:cs typeface="Arial" panose="020B0604020202020204" pitchFamily="34" charset="0"/>
              </a:rPr>
              <a:t>KoBoToolbox</a:t>
            </a:r>
            <a:r>
              <a:rPr lang="en-US" sz="3200" dirty="0">
                <a:solidFill>
                  <a:schemeClr val="accent5">
                    <a:lumMod val="60000"/>
                    <a:lumOff val="40000"/>
                  </a:schemeClr>
                </a:solidFill>
                <a:latin typeface="Arial" panose="020B0604020202020204" pitchFamily="34" charset="0"/>
                <a:cs typeface="Arial" panose="020B0604020202020204" pitchFamily="34" charset="0"/>
              </a:rPr>
              <a:t> for data collection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a:t>
            </a:r>
            <a:r>
              <a:rPr lang="en-US" sz="3200" dirty="0">
                <a:solidFill>
                  <a:schemeClr val="accent5">
                    <a:lumMod val="60000"/>
                    <a:lumOff val="40000"/>
                  </a:schemeClr>
                </a:solidFill>
                <a:latin typeface="Arial" panose="020B0604020202020204" pitchFamily="34" charset="0"/>
                <a:cs typeface="Arial" panose="020B0604020202020204" pitchFamily="34" charset="0"/>
              </a:rPr>
              <a:t>15 min</a:t>
            </a:r>
          </a:p>
          <a:p>
            <a:pPr marL="514350" indent="-514350">
              <a:lnSpc>
                <a:spcPct val="150000"/>
              </a:lnSpc>
              <a:buFont typeface="+mj-lt"/>
              <a:buAutoNum type="arabicPeriod"/>
            </a:pPr>
            <a:r>
              <a:rPr lang="en-US" sz="3200" dirty="0">
                <a:solidFill>
                  <a:schemeClr val="accent5">
                    <a:lumMod val="60000"/>
                    <a:lumOff val="40000"/>
                  </a:schemeClr>
                </a:solidFill>
                <a:latin typeface="Arial" panose="020B0604020202020204" pitchFamily="34" charset="0"/>
                <a:cs typeface="Arial" panose="020B0604020202020204" pitchFamily="34" charset="0"/>
              </a:rPr>
              <a:t>Next steps and available support		</a:t>
            </a:r>
            <a:r>
              <a:rPr lang="en-US" sz="3200" dirty="0">
                <a:solidFill>
                  <a:schemeClr val="accent5">
                    <a:lumMod val="60000"/>
                    <a:lumOff val="40000"/>
                  </a:schemeClr>
                </a:solidFill>
                <a:latin typeface="Arial" panose="020B0604020202020204" pitchFamily="34" charset="0"/>
                <a:cs typeface="Arial" panose="020B0604020202020204" pitchFamily="34" charset="0"/>
                <a:sym typeface="Wingdings" panose="05000000000000000000" pitchFamily="2" charset="2"/>
              </a:rPr>
              <a:t> 10 min</a:t>
            </a:r>
            <a:endParaRPr lang="en-US" sz="3200" dirty="0">
              <a:solidFill>
                <a:schemeClr val="accent5">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88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4365298"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Contact list template</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B867889-FF35-4370-A357-AB564CB58B13}"/>
              </a:ext>
            </a:extLst>
          </p:cNvPr>
          <p:cNvPicPr>
            <a:picLocks noChangeAspect="1"/>
          </p:cNvPicPr>
          <p:nvPr/>
        </p:nvPicPr>
        <p:blipFill rotWithShape="1">
          <a:blip r:embed="rId3"/>
          <a:srcRect b="29854"/>
          <a:stretch/>
        </p:blipFill>
        <p:spPr>
          <a:xfrm>
            <a:off x="0" y="965933"/>
            <a:ext cx="12192000" cy="3168746"/>
          </a:xfrm>
          <a:prstGeom prst="rect">
            <a:avLst/>
          </a:prstGeom>
        </p:spPr>
      </p:pic>
      <p:sp>
        <p:nvSpPr>
          <p:cNvPr id="8" name="Rectangle 7">
            <a:extLst>
              <a:ext uri="{FF2B5EF4-FFF2-40B4-BE49-F238E27FC236}">
                <a16:creationId xmlns:a16="http://schemas.microsoft.com/office/drawing/2014/main" id="{91B3E20B-E587-4BC6-BBEE-C37325259457}"/>
              </a:ext>
            </a:extLst>
          </p:cNvPr>
          <p:cNvSpPr/>
          <p:nvPr/>
        </p:nvSpPr>
        <p:spPr>
          <a:xfrm>
            <a:off x="-1" y="4358923"/>
            <a:ext cx="5218044" cy="2246769"/>
          </a:xfrm>
          <a:prstGeom prst="rect">
            <a:avLst/>
          </a:prstGeom>
        </p:spPr>
        <p:txBody>
          <a:bodyPr wrap="square">
            <a:spAutoFit/>
          </a:bodyPr>
          <a:lstStyle/>
          <a:p>
            <a:pPr marL="285750" indent="-285750" algn="just">
              <a:buFont typeface="Arial" panose="020B0604020202020204" pitchFamily="34" charset="0"/>
              <a:buChar char="•"/>
            </a:pPr>
            <a:r>
              <a:rPr lang="en-US" sz="2000">
                <a:solidFill>
                  <a:schemeClr val="tx1">
                    <a:lumMod val="65000"/>
                    <a:lumOff val="35000"/>
                  </a:schemeClr>
                </a:solidFill>
                <a:latin typeface="Arial" panose="020B0604020202020204" pitchFamily="34" charset="0"/>
                <a:cs typeface="Arial" panose="020B0604020202020204" pitchFamily="34" charset="0"/>
              </a:rPr>
              <a:t>Helps to have an overview of who the nutrition coordination group members are</a:t>
            </a:r>
          </a:p>
          <a:p>
            <a:pPr marL="285750" indent="-285750" algn="just">
              <a:buFont typeface="Arial" panose="020B0604020202020204" pitchFamily="34" charset="0"/>
              <a:buChar char="•"/>
            </a:pPr>
            <a:endParaRPr lang="en-US" sz="200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000">
                <a:solidFill>
                  <a:schemeClr val="tx1">
                    <a:lumMod val="65000"/>
                    <a:lumOff val="35000"/>
                  </a:schemeClr>
                </a:solidFill>
                <a:latin typeface="Arial" panose="020B0604020202020204" pitchFamily="34" charset="0"/>
                <a:cs typeface="Arial" panose="020B0604020202020204" pitchFamily="34" charset="0"/>
              </a:rPr>
              <a:t>Helps when members need to be contacted and information shared and can also be used to keep track of attendance at meetings</a:t>
            </a:r>
          </a:p>
        </p:txBody>
      </p:sp>
      <p:sp>
        <p:nvSpPr>
          <p:cNvPr id="9" name="Rectangle 8">
            <a:extLst>
              <a:ext uri="{FF2B5EF4-FFF2-40B4-BE49-F238E27FC236}">
                <a16:creationId xmlns:a16="http://schemas.microsoft.com/office/drawing/2014/main" id="{ECCD44B6-880F-4FDA-9826-48BBAFAC0A07}"/>
              </a:ext>
            </a:extLst>
          </p:cNvPr>
          <p:cNvSpPr/>
          <p:nvPr/>
        </p:nvSpPr>
        <p:spPr>
          <a:xfrm>
            <a:off x="6321288" y="4358923"/>
            <a:ext cx="4740964" cy="2308324"/>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en-US" dirty="0">
                <a:solidFill>
                  <a:schemeClr val="tx1">
                    <a:lumMod val="65000"/>
                    <a:lumOff val="35000"/>
                  </a:schemeClr>
                </a:solidFill>
                <a:latin typeface="Arial"/>
                <a:cs typeface="Arial"/>
              </a:rPr>
              <a:t>As a minimum contact list should include the following information:</a:t>
            </a:r>
          </a:p>
          <a:p>
            <a:pPr marL="742950" lvl="1" indent="-285750" algn="just">
              <a:buFont typeface="Courier New" panose="02070309020205020404" pitchFamily="49" charset="0"/>
              <a:buChar char="o"/>
            </a:pPr>
            <a:r>
              <a:rPr lang="en-US" dirty="0">
                <a:solidFill>
                  <a:schemeClr val="tx1">
                    <a:lumMod val="65000"/>
                    <a:lumOff val="35000"/>
                  </a:schemeClr>
                </a:solidFill>
                <a:latin typeface="Arial"/>
                <a:cs typeface="Arial"/>
              </a:rPr>
              <a:t>Name</a:t>
            </a:r>
          </a:p>
          <a:p>
            <a:pPr marL="742950" lvl="1" indent="-285750" algn="just">
              <a:buFont typeface="Courier New" panose="02070309020205020404" pitchFamily="49" charset="0"/>
              <a:buChar char="o"/>
            </a:pPr>
            <a:r>
              <a:rPr lang="en-US" dirty="0">
                <a:solidFill>
                  <a:schemeClr val="tx1">
                    <a:lumMod val="65000"/>
                    <a:lumOff val="35000"/>
                  </a:schemeClr>
                </a:solidFill>
                <a:latin typeface="Arial"/>
                <a:cs typeface="Arial"/>
              </a:rPr>
              <a:t>Organization</a:t>
            </a:r>
            <a:endParaRPr lang="en-US">
              <a:solidFill>
                <a:schemeClr val="tx1">
                  <a:lumMod val="65000"/>
                  <a:lumOff val="35000"/>
                </a:schemeClr>
              </a:solidFill>
              <a:latin typeface="Arial" panose="020B0604020202020204" pitchFamily="34" charset="0"/>
              <a:cs typeface="Arial" panose="020B0604020202020204" pitchFamily="34" charset="0"/>
            </a:endParaRPr>
          </a:p>
          <a:p>
            <a:pPr marL="742950" lvl="1" indent="-285750" algn="just">
              <a:buFont typeface="Courier New" panose="02070309020205020404" pitchFamily="49" charset="0"/>
              <a:buChar char="o"/>
            </a:pPr>
            <a:r>
              <a:rPr lang="en-US" dirty="0">
                <a:solidFill>
                  <a:schemeClr val="tx1">
                    <a:lumMod val="65000"/>
                    <a:lumOff val="35000"/>
                  </a:schemeClr>
                </a:solidFill>
                <a:latin typeface="Arial"/>
                <a:cs typeface="Arial"/>
              </a:rPr>
              <a:t>Position</a:t>
            </a:r>
          </a:p>
          <a:p>
            <a:pPr marL="742950" lvl="1" indent="-285750" algn="just">
              <a:buFont typeface="Courier New" panose="02070309020205020404" pitchFamily="49" charset="0"/>
              <a:buChar char="o"/>
            </a:pPr>
            <a:r>
              <a:rPr lang="en-US" dirty="0">
                <a:solidFill>
                  <a:schemeClr val="tx1">
                    <a:lumMod val="65000"/>
                    <a:lumOff val="35000"/>
                  </a:schemeClr>
                </a:solidFill>
                <a:latin typeface="Arial"/>
                <a:cs typeface="Arial"/>
              </a:rPr>
              <a:t>Email address(es)</a:t>
            </a:r>
          </a:p>
          <a:p>
            <a:pPr marL="742950" lvl="1" indent="-285750" algn="just">
              <a:buFont typeface="Courier New" panose="02070309020205020404" pitchFamily="49" charset="0"/>
              <a:buChar char="o"/>
            </a:pPr>
            <a:r>
              <a:rPr lang="en-US" dirty="0">
                <a:solidFill>
                  <a:schemeClr val="tx1">
                    <a:lumMod val="65000"/>
                    <a:lumOff val="35000"/>
                  </a:schemeClr>
                </a:solidFill>
                <a:latin typeface="Arial"/>
                <a:cs typeface="Arial"/>
              </a:rPr>
              <a:t>Telephone number(s)</a:t>
            </a:r>
          </a:p>
          <a:p>
            <a:pPr marL="742950" lvl="1" indent="-285750" algn="just">
              <a:buFont typeface="Courier New" panose="02070309020205020404" pitchFamily="49" charset="0"/>
              <a:buChar char="o"/>
            </a:pPr>
            <a:r>
              <a:rPr lang="en-US" dirty="0">
                <a:solidFill>
                  <a:schemeClr val="tx1">
                    <a:lumMod val="65000"/>
                    <a:lumOff val="35000"/>
                  </a:schemeClr>
                </a:solidFill>
                <a:latin typeface="Arial"/>
                <a:cs typeface="Arial"/>
              </a:rPr>
              <a:t>Membership of WGs</a:t>
            </a:r>
          </a:p>
        </p:txBody>
      </p:sp>
    </p:spTree>
    <p:extLst>
      <p:ext uri="{BB962C8B-B14F-4D97-AF65-F5344CB8AC3E}">
        <p14:creationId xmlns:p14="http://schemas.microsoft.com/office/powerpoint/2010/main" val="273404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7F042-BDBF-4D52-A302-7D8DBFB05482}"/>
              </a:ext>
            </a:extLst>
          </p:cNvPr>
          <p:cNvSpPr txBox="1"/>
          <p:nvPr/>
        </p:nvSpPr>
        <p:spPr>
          <a:xfrm>
            <a:off x="0" y="5790"/>
            <a:ext cx="8725466" cy="646331"/>
          </a:xfrm>
          <a:prstGeom prst="rect">
            <a:avLst/>
          </a:prstGeom>
          <a:noFill/>
        </p:spPr>
        <p:txBody>
          <a:bodyPr wrap="none" rtlCol="0">
            <a:spAutoFit/>
          </a:bodyPr>
          <a:lstStyle>
            <a:defPPr>
              <a:defRPr lang="en-US"/>
            </a:defPPr>
            <a:lvl1pPr>
              <a:defRPr sz="3600" spc="-50">
                <a:solidFill>
                  <a:schemeClr val="accent5">
                    <a:lumMod val="50000"/>
                  </a:schemeClr>
                </a:solidFill>
                <a:latin typeface="Arial" panose="020B0604020202020204" pitchFamily="34" charset="0"/>
                <a:cs typeface="Arial" panose="020B0604020202020204" pitchFamily="34" charset="0"/>
              </a:defRPr>
            </a:lvl1pPr>
          </a:lstStyle>
          <a:p>
            <a:r>
              <a:rPr lang="en-US"/>
              <a:t>Contact list inscription using Google Form</a:t>
            </a:r>
          </a:p>
        </p:txBody>
      </p:sp>
      <p:cxnSp>
        <p:nvCxnSpPr>
          <p:cNvPr id="6" name="Straight Connector 5">
            <a:extLst>
              <a:ext uri="{FF2B5EF4-FFF2-40B4-BE49-F238E27FC236}">
                <a16:creationId xmlns:a16="http://schemas.microsoft.com/office/drawing/2014/main" id="{8C142BC8-EB1B-429D-940C-A0551AAF2098}"/>
              </a:ext>
            </a:extLst>
          </p:cNvPr>
          <p:cNvCxnSpPr>
            <a:cxnSpLocks/>
          </p:cNvCxnSpPr>
          <p:nvPr/>
        </p:nvCxnSpPr>
        <p:spPr>
          <a:xfrm flipH="1">
            <a:off x="0" y="657473"/>
            <a:ext cx="67640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13F870E-264E-480A-ABE7-87DFA9DBC341}"/>
              </a:ext>
            </a:extLst>
          </p:cNvPr>
          <p:cNvPicPr>
            <a:picLocks noChangeAspect="1"/>
          </p:cNvPicPr>
          <p:nvPr/>
        </p:nvPicPr>
        <p:blipFill rotWithShape="1">
          <a:blip r:embed="rId3"/>
          <a:srcRect b="10304"/>
          <a:stretch/>
        </p:blipFill>
        <p:spPr>
          <a:xfrm>
            <a:off x="7194273" y="652121"/>
            <a:ext cx="4800600" cy="6151351"/>
          </a:xfrm>
          <a:prstGeom prst="rect">
            <a:avLst/>
          </a:prstGeom>
        </p:spPr>
      </p:pic>
      <p:sp>
        <p:nvSpPr>
          <p:cNvPr id="5" name="Rectangle 4">
            <a:extLst>
              <a:ext uri="{FF2B5EF4-FFF2-40B4-BE49-F238E27FC236}">
                <a16:creationId xmlns:a16="http://schemas.microsoft.com/office/drawing/2014/main" id="{C4AEAFCB-E7B5-435E-B0D7-FD5DB5B7E352}"/>
              </a:ext>
            </a:extLst>
          </p:cNvPr>
          <p:cNvSpPr/>
          <p:nvPr/>
        </p:nvSpPr>
        <p:spPr>
          <a:xfrm>
            <a:off x="-1" y="969679"/>
            <a:ext cx="6887818" cy="3785652"/>
          </a:xfrm>
          <a:prstGeom prst="rect">
            <a:avLst/>
          </a:prstGeom>
        </p:spPr>
        <p:txBody>
          <a:bodyPr wrap="square">
            <a:spAutoFit/>
          </a:bodyPr>
          <a:lstStyle/>
          <a:p>
            <a:pPr marL="285750" indent="-285750" algn="just">
              <a:buFont typeface="Arial" panose="020B0604020202020204" pitchFamily="34" charset="0"/>
              <a:buChar char="•"/>
            </a:pPr>
            <a:r>
              <a:rPr lang="en-US" sz="2400">
                <a:solidFill>
                  <a:schemeClr val="tx1">
                    <a:lumMod val="65000"/>
                    <a:lumOff val="35000"/>
                  </a:schemeClr>
                </a:solidFill>
                <a:latin typeface="Arial" panose="020B0604020202020204" pitchFamily="34" charset="0"/>
                <a:cs typeface="Arial" panose="020B0604020202020204" pitchFamily="34" charset="0"/>
              </a:rPr>
              <a:t>Set up a new form using </a:t>
            </a:r>
            <a:r>
              <a:rPr lang="en-US" sz="2400" b="1">
                <a:solidFill>
                  <a:schemeClr val="tx1">
                    <a:lumMod val="65000"/>
                    <a:lumOff val="35000"/>
                  </a:schemeClr>
                </a:solidFill>
                <a:latin typeface="Arial" panose="020B0604020202020204" pitchFamily="34" charset="0"/>
                <a:cs typeface="Arial" panose="020B0604020202020204" pitchFamily="34" charset="0"/>
              </a:rPr>
              <a:t>Google Form</a:t>
            </a:r>
          </a:p>
          <a:p>
            <a:pPr marL="285750" indent="-285750" algn="just">
              <a:buFont typeface="Arial" panose="020B0604020202020204" pitchFamily="34" charset="0"/>
              <a:buChar char="•"/>
            </a:pPr>
            <a:endParaRPr lang="en-US" sz="240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a:solidFill>
                  <a:schemeClr val="tx1">
                    <a:lumMod val="65000"/>
                    <a:lumOff val="35000"/>
                  </a:schemeClr>
                </a:solidFill>
                <a:latin typeface="Arial" panose="020B0604020202020204" pitchFamily="34" charset="0"/>
                <a:cs typeface="Arial" panose="020B0604020202020204" pitchFamily="34" charset="0"/>
              </a:rPr>
              <a:t>Add the link to </a:t>
            </a:r>
            <a:r>
              <a:rPr lang="en-US" sz="2400" b="1">
                <a:solidFill>
                  <a:schemeClr val="tx1">
                    <a:lumMod val="65000"/>
                    <a:lumOff val="35000"/>
                  </a:schemeClr>
                </a:solidFill>
                <a:latin typeface="Arial" panose="020B0604020202020204" pitchFamily="34" charset="0"/>
                <a:cs typeface="Arial" panose="020B0604020202020204" pitchFamily="34" charset="0"/>
              </a:rPr>
              <a:t>HR info webpage </a:t>
            </a:r>
            <a:r>
              <a:rPr lang="en-US" sz="2400">
                <a:solidFill>
                  <a:schemeClr val="tx1">
                    <a:lumMod val="65000"/>
                    <a:lumOff val="35000"/>
                  </a:schemeClr>
                </a:solidFill>
                <a:latin typeface="Arial" panose="020B0604020202020204" pitchFamily="34" charset="0"/>
                <a:cs typeface="Arial" panose="020B0604020202020204" pitchFamily="34" charset="0"/>
              </a:rPr>
              <a:t>(if applicable)</a:t>
            </a:r>
          </a:p>
          <a:p>
            <a:pPr marL="285750" indent="-285750" algn="just">
              <a:buFont typeface="Arial" panose="020B0604020202020204" pitchFamily="34" charset="0"/>
              <a:buChar char="•"/>
            </a:pPr>
            <a:endParaRPr lang="en-US" sz="240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a:solidFill>
                  <a:schemeClr val="tx1">
                    <a:lumMod val="65000"/>
                    <a:lumOff val="35000"/>
                  </a:schemeClr>
                </a:solidFill>
                <a:latin typeface="Arial" panose="020B0604020202020204" pitchFamily="34" charset="0"/>
                <a:cs typeface="Arial" panose="020B0604020202020204" pitchFamily="34" charset="0"/>
              </a:rPr>
              <a:t>Publish the contact list on HR info web page with agreed fields to be displayed online &gt;&gt;&gt; </a:t>
            </a:r>
            <a:r>
              <a:rPr lang="en-US" sz="2400" b="1">
                <a:solidFill>
                  <a:schemeClr val="tx1">
                    <a:lumMod val="65000"/>
                    <a:lumOff val="35000"/>
                  </a:schemeClr>
                </a:solidFill>
                <a:latin typeface="Arial" panose="020B0604020202020204" pitchFamily="34" charset="0"/>
                <a:cs typeface="Arial" panose="020B0604020202020204" pitchFamily="34" charset="0"/>
              </a:rPr>
              <a:t>all updates will be applied online when refreshed!</a:t>
            </a:r>
          </a:p>
          <a:p>
            <a:pPr marL="285750" indent="-285750" algn="just">
              <a:buFont typeface="Arial" panose="020B0604020202020204" pitchFamily="34" charset="0"/>
              <a:buChar char="•"/>
            </a:pPr>
            <a:endParaRPr lang="en-US" sz="240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240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8" descr="A picture containing logo&#10;&#10;Description automatically generated">
            <a:hlinkClick r:id="rId4"/>
            <a:extLst>
              <a:ext uri="{FF2B5EF4-FFF2-40B4-BE49-F238E27FC236}">
                <a16:creationId xmlns:a16="http://schemas.microsoft.com/office/drawing/2014/main" id="{3C309660-3A6E-494F-AE4A-4363FA039C61}"/>
              </a:ext>
            </a:extLst>
          </p:cNvPr>
          <p:cNvPicPr>
            <a:picLocks noChangeAspect="1"/>
          </p:cNvPicPr>
          <p:nvPr/>
        </p:nvPicPr>
        <p:blipFill>
          <a:blip r:embed="rId5"/>
          <a:stretch>
            <a:fillRect/>
          </a:stretch>
        </p:blipFill>
        <p:spPr>
          <a:xfrm>
            <a:off x="1490624" y="6338585"/>
            <a:ext cx="1397733" cy="513625"/>
          </a:xfrm>
          <a:prstGeom prst="rect">
            <a:avLst/>
          </a:prstGeom>
        </p:spPr>
      </p:pic>
      <p:pic>
        <p:nvPicPr>
          <p:cNvPr id="9" name="Picture 8" descr="A picture containing graphical user interface&#10;&#10;Description automatically generated">
            <a:hlinkClick r:id="rId6"/>
            <a:extLst>
              <a:ext uri="{FF2B5EF4-FFF2-40B4-BE49-F238E27FC236}">
                <a16:creationId xmlns:a16="http://schemas.microsoft.com/office/drawing/2014/main" id="{D22EBD8D-23E3-4D6E-B21E-A125E2CB3C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87" y="6310942"/>
            <a:ext cx="1310643" cy="460249"/>
          </a:xfrm>
          <a:prstGeom prst="rect">
            <a:avLst/>
          </a:prstGeom>
        </p:spPr>
      </p:pic>
    </p:spTree>
    <p:extLst>
      <p:ext uri="{BB962C8B-B14F-4D97-AF65-F5344CB8AC3E}">
        <p14:creationId xmlns:p14="http://schemas.microsoft.com/office/powerpoint/2010/main" val="327140060"/>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056E9F"/>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SemaphoreItemMetadata xmlns="5858627f-d058-4b92-9b52-677b5fd7d454" xsi:nil="true"/>
    <TaxCatchAll xmlns="ca283e0b-db31-4043-a2ef-b80661bf084a">
      <Value>3</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k8c968e8c72a4eda96b7e8fdbe192be2 xmlns="ca283e0b-db31-4043-a2ef-b80661bf084a">
      <Terms xmlns="http://schemas.microsoft.com/office/infopath/2007/PartnerControls"/>
    </k8c968e8c72a4eda96b7e8fdbe192be2>
    <j169e817e0ee4eb8974e6fc4a2762909 xmlns="ca283e0b-db31-4043-a2ef-b80661bf084a">
      <Terms xmlns="http://schemas.microsoft.com/office/infopath/2007/PartnerControls"/>
    </j169e817e0ee4eb8974e6fc4a2762909>
    <DateTransmittedEmail xmlns="ca283e0b-db31-4043-a2ef-b80661bf084a" xsi:nil="true"/>
    <ContentStatus xmlns="ca283e0b-db31-4043-a2ef-b80661bf084a" xsi:nil="true"/>
    <SenderEmail xmlns="ca283e0b-db31-4043-a2ef-b80661bf084a" xsi:nil="true"/>
    <IconOverlay xmlns="http://schemas.microsoft.com/sharepoint/v4" xsi:nil="true"/>
    <ContentLanguage xmlns="ca283e0b-db31-4043-a2ef-b80661bf084a">English</ContentLanguage>
    <j048a4f9aaad4a8990a1d5e5f53cb451 xmlns="ca283e0b-db31-4043-a2ef-b80661bf084a">
      <Terms xmlns="http://schemas.microsoft.com/office/infopath/2007/PartnerControls"/>
    </j048a4f9aaad4a8990a1d5e5f53cb451>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_dlc_DocId xmlns="5858627f-d058-4b92-9b52-677b5fd7d454">EMOPSGCCU-1435067120-37527</_dlc_DocId>
    <_dlc_DocIdUrl xmlns="5858627f-d058-4b92-9b52-677b5fd7d454">
      <Url>https://unicef.sharepoint.com/teams/EMOPS-GCCU/_layouts/15/DocIdRedir.aspx?ID=EMOPSGCCU-1435067120-37527</Url>
      <Description>EMOPSGCCU-1435067120-37527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73f51738-d318-4883-9d64-4f0bd0ccc55e" ContentTypeId="0x0101009BA85F8052A6DA4FA3E31FF9F74C6970" PreviousValue="false"/>
</file>

<file path=customXml/item5.xml><?xml version="1.0" encoding="utf-8"?>
<?mso-contentType ?>
<customXsn xmlns="http://schemas.microsoft.com/office/2006/metadata/customXsn">
  <xsnLocation/>
  <cached>True</cached>
  <openByDefault>True</openByDefault>
  <xsnScope/>
</customXsn>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276" ma:contentTypeDescription="" ma:contentTypeScope="" ma:versionID="f4859b155344f1afd6dd86834ef8614c">
  <xsd:schema xmlns:xsd="http://www.w3.org/2001/XMLSchema" xmlns:xs="http://www.w3.org/2001/XMLSchema" xmlns:p="http://schemas.microsoft.com/office/2006/metadata/properties" xmlns:ns1="http://schemas.microsoft.com/sharepoint/v3" xmlns:ns2="ca283e0b-db31-4043-a2ef-b80661bf084a" xmlns:ns3="http://schemas.microsoft.com/sharepoint.v3" xmlns:ns4="5858627f-d058-4b92-9b52-677b5fd7d454" xmlns:ns5="a438dd15-07ca-4cdc-82a3-f2206b92025e" xmlns:ns6="http://schemas.microsoft.com/sharepoint/v4" targetNamespace="http://schemas.microsoft.com/office/2006/metadata/properties" ma:root="true" ma:fieldsID="d04d13db745a4be7754ccad7630a4fcb" ns1:_="" ns2:_="" ns3:_="" ns4:_="" ns5:_="" ns6:_="">
    <xsd:import namespace="http://schemas.microsoft.com/sharepoint/v3"/>
    <xsd:import namespace="ca283e0b-db31-4043-a2ef-b80661bf084a"/>
    <xsd:import namespace="http://schemas.microsoft.com/sharepoint.v3"/>
    <xsd:import namespace="5858627f-d058-4b92-9b52-677b5fd7d454"/>
    <xsd:import namespace="a438dd15-07ca-4cdc-82a3-f2206b92025e"/>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5:MediaServiceMetadata" minOccurs="0"/>
                <xsd:element ref="ns5:MediaServiceFastMetadata"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4:SharedWithUsers" minOccurs="0"/>
                <xsd:element ref="ns4:SharedWithDetails" minOccurs="0"/>
                <xsd:element ref="ns5:MediaServiceLocation" minOccurs="0"/>
                <xsd:element ref="ns5:MediaServiceAutoKeyPoints" minOccurs="0"/>
                <xsd:element ref="ns5:MediaServiceKeyPoints" minOccurs="0"/>
                <xsd:element ref="ns6:IconOverlay" minOccurs="0"/>
                <xsd:element ref="ns1:_vti_ItemDeclaredRecord" minOccurs="0"/>
                <xsd:element ref="ns1:_vti_ItemHoldRecordStatus" minOccurs="0"/>
                <xsd:element ref="ns4:TaxKeywordTaxHTField" minOccurs="0"/>
                <xsd:element ref="ns4:_dlc_DocId" minOccurs="0"/>
                <xsd:element ref="ns4:_dlc_DocIdUrl" minOccurs="0"/>
                <xsd:element ref="ns4:_dlc_DocIdPersistId" minOccurs="0"/>
                <xsd:element ref="ns4:SemaphoreItemMetadata"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44" nillable="true" ma:displayName="Declared Record" ma:hidden="true" ma:internalName="_vti_ItemDeclaredRecord" ma:readOnly="true">
      <xsd:simpleType>
        <xsd:restriction base="dms:DateTime"/>
      </xsd:simpleType>
    </xsd:element>
    <xsd:element name="_vti_ItemHoldRecordStatus" ma:index="45"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element name="j169e817e0ee4eb8974e6fc4a2762909" ma:index="26"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8"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TaxKeywordTaxHTField" ma:index="46"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_dlc_DocId" ma:index="47" nillable="true" ma:displayName="Document ID Value" ma:description="The value of the document ID assigned to this item." ma:internalName="_dlc_DocId" ma:readOnly="true">
      <xsd:simpleType>
        <xsd:restriction base="dms:Text"/>
      </xsd:simpleType>
    </xsd:element>
    <xsd:element name="_dlc_DocIdUrl" ma:index="4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9" nillable="true" ma:displayName="Persist ID" ma:description="Keep ID on add." ma:hidden="true" ma:internalName="_dlc_DocIdPersistId" ma:readOnly="true">
      <xsd:simpleType>
        <xsd:restriction base="dms:Boolean"/>
      </xsd:simpleType>
    </xsd:element>
    <xsd:element name="SemaphoreItemMetadata" ma:index="50" nillable="true" ma:displayName="Semaphore Status" ma:hidden="true" ma:internalName="SemaphoreItemMeta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element name="MediaLengthInSeconds" ma:index="5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D7B3F-78F4-4E27-A429-D67EF0CBA0D2}">
  <ds:schemaRefs>
    <ds:schemaRef ds:uri="http://www.w3.org/XML/1998/namespace"/>
    <ds:schemaRef ds:uri="http://schemas.microsoft.com/sharepoint/v3"/>
    <ds:schemaRef ds:uri="http://purl.org/dc/elements/1.1/"/>
    <ds:schemaRef ds:uri="http://schemas.microsoft.com/sharepoint.v3"/>
    <ds:schemaRef ds:uri="5858627f-d058-4b92-9b52-677b5fd7d454"/>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terms/"/>
    <ds:schemaRef ds:uri="http://schemas.microsoft.com/sharepoint/v4"/>
    <ds:schemaRef ds:uri="a438dd15-07ca-4cdc-82a3-f2206b92025e"/>
    <ds:schemaRef ds:uri="ca283e0b-db31-4043-a2ef-b80661bf084a"/>
    <ds:schemaRef ds:uri="http://schemas.microsoft.com/office/2006/metadata/properties"/>
  </ds:schemaRefs>
</ds:datastoreItem>
</file>

<file path=customXml/itemProps2.xml><?xml version="1.0" encoding="utf-8"?>
<ds:datastoreItem xmlns:ds="http://schemas.openxmlformats.org/officeDocument/2006/customXml" ds:itemID="{22DFCC7E-0E1C-4039-B224-1B89258C4CC7}">
  <ds:schemaRefs>
    <ds:schemaRef ds:uri="http://schemas.microsoft.com/sharepoint/events"/>
  </ds:schemaRefs>
</ds:datastoreItem>
</file>

<file path=customXml/itemProps3.xml><?xml version="1.0" encoding="utf-8"?>
<ds:datastoreItem xmlns:ds="http://schemas.openxmlformats.org/officeDocument/2006/customXml" ds:itemID="{0DEB5492-B8A8-4CCE-BD05-149BD344A493}">
  <ds:schemaRefs>
    <ds:schemaRef ds:uri="http://schemas.microsoft.com/sharepoint/v3/contenttype/forms"/>
  </ds:schemaRefs>
</ds:datastoreItem>
</file>

<file path=customXml/itemProps4.xml><?xml version="1.0" encoding="utf-8"?>
<ds:datastoreItem xmlns:ds="http://schemas.openxmlformats.org/officeDocument/2006/customXml" ds:itemID="{EA6FF7BD-F124-4BEC-8F3F-A28F39B2C47B}">
  <ds:schemaRefs>
    <ds:schemaRef ds:uri="Microsoft.SharePoint.Taxonomy.ContentTypeSync"/>
  </ds:schemaRefs>
</ds:datastoreItem>
</file>

<file path=customXml/itemProps5.xml><?xml version="1.0" encoding="utf-8"?>
<ds:datastoreItem xmlns:ds="http://schemas.openxmlformats.org/officeDocument/2006/customXml" ds:itemID="{7F37D55C-5BF7-41EA-A391-BE6BC3DF0828}">
  <ds:schemaRefs>
    <ds:schemaRef ds:uri="http://schemas.microsoft.com/office/2006/metadata/customXsn"/>
  </ds:schemaRefs>
</ds:datastoreItem>
</file>

<file path=customXml/itemProps6.xml><?xml version="1.0" encoding="utf-8"?>
<ds:datastoreItem xmlns:ds="http://schemas.openxmlformats.org/officeDocument/2006/customXml" ds:itemID="{689E9989-6752-415B-9C33-D541B73C5BEF}">
  <ds:schemaRefs>
    <ds:schemaRef ds:uri="5858627f-d058-4b92-9b52-677b5fd7d454"/>
    <ds:schemaRef ds:uri="a438dd15-07ca-4cdc-82a3-f2206b92025e"/>
    <ds:schemaRef ds:uri="ca283e0b-db31-4043-a2ef-b80661bf08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TotalTime>
  <Words>1580</Words>
  <Application>Microsoft Office PowerPoint</Application>
  <PresentationFormat>Widescreen</PresentationFormat>
  <Paragraphs>270</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Magnat Kavuna</dc:creator>
  <cp:lastModifiedBy>Shabib AlQobati</cp:lastModifiedBy>
  <cp:revision>3</cp:revision>
  <dcterms:created xsi:type="dcterms:W3CDTF">2021-10-20T19:20:38Z</dcterms:created>
  <dcterms:modified xsi:type="dcterms:W3CDTF">2021-12-07T11:27:32Z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_dlc_DocIdItemGuid">
    <vt:lpwstr>561bb0e7-e234-4c7a-80e9-68e21936b409</vt:lpwstr>
  </property>
  <property fmtid="{D5CDD505-2E9C-101B-9397-08002B2CF9AE}" pid="5" name="TaxKeyword">
    <vt:lpwstr/>
  </property>
  <property fmtid="{D5CDD505-2E9C-101B-9397-08002B2CF9AE}" pid="6" name="SystemDTAC">
    <vt:lpwstr/>
  </property>
  <property fmtid="{D5CDD505-2E9C-101B-9397-08002B2CF9AE}" pid="7" name="Topic">
    <vt:lpwstr/>
  </property>
  <property fmtid="{D5CDD505-2E9C-101B-9397-08002B2CF9AE}" pid="8" name="CriticalForLongTermRetention">
    <vt:lpwstr/>
  </property>
  <property fmtid="{D5CDD505-2E9C-101B-9397-08002B2CF9AE}" pid="9" name="DocumentType">
    <vt:lpwstr/>
  </property>
  <property fmtid="{D5CDD505-2E9C-101B-9397-08002B2CF9AE}" pid="10" name="GeographicScope">
    <vt:lpwstr/>
  </property>
</Properties>
</file>