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tableStyles.xml" ContentType="application/vnd.openxmlformats-officedocument.presentationml.tableStyles+xml"/>
  <Override PartName="/ppt/presentation.xml" ContentType="application/vnd.openxmlformats-officedocument.presentationml.presentation.main+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2" Type="http://schemas.openxmlformats.org/officeDocument/2006/relationships/custom-properties" Target="docProps/custom.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6858000" cx="12192000"/>
  <p:notesSz cx="6858000" cy="9144000"/>
  <p:embeddedFontLst>
    <p:embeddedFont>
      <p:font typeface="Source Sans Pro"/>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E75705B-C88F-44F6-B445-029BB6E6EEC2}">
  <a:tblStyle styleId="{7E75705B-C88F-44F6-B445-029BB6E6EEC2}"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font" Target="fonts/SourceSansPro-boldItalic.fntdata"/><Relationship Id="rId8" Type="http://schemas.openxmlformats.org/officeDocument/2006/relationships/slide" Target="slides/slide3.xml"/><Relationship Id="rId3" Type="http://schemas.openxmlformats.org/officeDocument/2006/relationships/tableStyles" Target="tableStyles.xml"/><Relationship Id="rId21"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font" Target="fonts/SourceSansPro-italic.fntdata"/><Relationship Id="rId7" Type="http://schemas.openxmlformats.org/officeDocument/2006/relationships/slide" Target="slides/slide2.xml"/><Relationship Id="rId2" Type="http://schemas.openxmlformats.org/officeDocument/2006/relationships/presProps" Target="presProps.xml"/><Relationship Id="rId16" Type="http://schemas.openxmlformats.org/officeDocument/2006/relationships/font" Target="fonts/SourceSansPro-bold.fntdata"/><Relationship Id="rId20" Type="http://schemas.openxmlformats.org/officeDocument/2006/relationships/customXml" Target="../customXml/item2.xml"/><Relationship Id="rId11" Type="http://schemas.openxmlformats.org/officeDocument/2006/relationships/slide" Target="slides/slide6.xml"/><Relationship Id="rId1" Type="http://schemas.openxmlformats.org/officeDocument/2006/relationships/theme" Target="theme/theme2.xml"/><Relationship Id="rId6" Type="http://schemas.openxmlformats.org/officeDocument/2006/relationships/slide" Target="slides/slide1.xml"/><Relationship Id="rId15" Type="http://schemas.openxmlformats.org/officeDocument/2006/relationships/font" Target="fonts/SourceSansPro-regular.fntdata"/><Relationship Id="rId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customXml" Target="../customXml/item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8" name="Google Shape;168;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6" name="Google Shape;17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3" name="Google Shape;183;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Facilitators: A handout of this should be available to provide to the participants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FREQUENTLY ASKED QUESTIONS: Breastfeeding and COVID-19 For health care workers (28 April 2020): https://www.unicef.org/laos/media/4161/file/Breastfeeding%20and%20COVID.pdf</a:t>
            </a:r>
            <a:endParaRPr/>
          </a:p>
        </p:txBody>
      </p:sp>
      <p:sp>
        <p:nvSpPr>
          <p:cNvPr id="184" name="Google Shape;184;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1" name="Google Shape;191;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85750" lvl="0" marL="285750" rtl="0" algn="l">
              <a:spcBef>
                <a:spcPts val="0"/>
              </a:spcBef>
              <a:spcAft>
                <a:spcPts val="0"/>
              </a:spcAft>
              <a:buClr>
                <a:schemeClr val="dk1"/>
              </a:buClr>
              <a:buSzPts val="1200"/>
              <a:buFont typeface="Noto Sans Symbols"/>
              <a:buChar char="●"/>
            </a:pPr>
            <a:r>
              <a:rPr lang="en-US"/>
              <a:t>All donations of BMS should be refused and reported to the MOH and UNICEF</a:t>
            </a:r>
            <a:endParaRPr/>
          </a:p>
          <a:p>
            <a:pPr indent="-285750" lvl="0" marL="285750" rtl="0" algn="l">
              <a:spcBef>
                <a:spcPts val="0"/>
              </a:spcBef>
              <a:spcAft>
                <a:spcPts val="0"/>
              </a:spcAft>
              <a:buClr>
                <a:schemeClr val="dk1"/>
              </a:buClr>
              <a:buSzPts val="1200"/>
              <a:buFont typeface="Noto Sans Symbols"/>
              <a:buChar char="●"/>
            </a:pPr>
            <a:r>
              <a:rPr lang="en-US"/>
              <a:t>Breastfeeding should be prioritized by all partners</a:t>
            </a:r>
            <a:endParaRPr/>
          </a:p>
          <a:p>
            <a:pPr indent="0" lvl="0" marL="0" rtl="0" algn="l">
              <a:spcBef>
                <a:spcPts val="0"/>
              </a:spcBef>
              <a:spcAft>
                <a:spcPts val="0"/>
              </a:spcAft>
              <a:buNone/>
            </a:pPr>
            <a:r>
              <a:t/>
            </a:r>
            <a:endParaRPr/>
          </a:p>
        </p:txBody>
      </p:sp>
      <p:sp>
        <p:nvSpPr>
          <p:cNvPr id="192" name="Google Shape;192;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9" name="Google Shape;199;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5" name="Google Shape;205;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200">
                <a:solidFill>
                  <a:schemeClr val="dk1"/>
                </a:solidFill>
                <a:latin typeface="Calibri"/>
                <a:ea typeface="Calibri"/>
                <a:cs typeface="Calibri"/>
                <a:sym typeface="Calibri"/>
              </a:rPr>
              <a:t>It is important to continue to take your child for routine immunizations, following your national immunization schedule.</a:t>
            </a:r>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Continue with follow-up services according to local recommendations. Appointment frequency and locations may change. </a:t>
            </a:r>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If you are not well, ask a family member who is well to take your child for immunizations and follow-up services, and to ask questions about your child’s growth, health, and nutrition.</a:t>
            </a:r>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Take your child immediately to a trained health worker or clinic if any of the following symptoms are present: </a:t>
            </a:r>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COVID-19 symptoms, including fever, dry cough, and difficulty in breathing</a:t>
            </a:r>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Refusal to feed and limp, or weak</a:t>
            </a:r>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Vomiting (cannot keep anything down)</a:t>
            </a:r>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Diarrhoea (more than 3 loose stools a day for two days or more and/or blood in the stool, sunken eyes)</a:t>
            </a:r>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Convulsions (rapid and repeated contractions of the body, shaking)</a:t>
            </a:r>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The lower part of the chest sucks in when the child breathes in, or it looks as though the stomach is moving up and down (respiratory infection)</a:t>
            </a:r>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Fever</a:t>
            </a:r>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Malnutrition (visible thinness or swelling of the body)</a:t>
            </a:r>
            <a:endParaRPr/>
          </a:p>
          <a:p>
            <a:pPr indent="0" lvl="0" marL="0" rtl="0" algn="l">
              <a:spcBef>
                <a:spcPts val="0"/>
              </a:spcBef>
              <a:spcAft>
                <a:spcPts val="0"/>
              </a:spcAft>
              <a:buNone/>
            </a:pPr>
            <a:r>
              <a:t/>
            </a:r>
            <a:endParaRPr/>
          </a:p>
        </p:txBody>
      </p:sp>
      <p:sp>
        <p:nvSpPr>
          <p:cNvPr id="206" name="Google Shape;206;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 name="Google Shape;214;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5" name="Google Shape;215;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1" name="Google Shape;221;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Facilitators: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Divide the group into even numbers, preferably around 4 people per group and a mixture of organisations and roles.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With a flip chart have the group take 15 minutes to discuss their programmes and adaptations and write them on the flip chart.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Then have them present these to the rest of the training participants.</a:t>
            </a:r>
            <a:endParaRPr/>
          </a:p>
        </p:txBody>
      </p:sp>
      <p:sp>
        <p:nvSpPr>
          <p:cNvPr id="222" name="Google Shape;222;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8" name="Google Shape;22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15" name="Shape 15"/>
        <p:cNvGrpSpPr/>
        <p:nvPr/>
      </p:nvGrpSpPr>
      <p:grpSpPr>
        <a:xfrm>
          <a:off x="0" y="0"/>
          <a:ext cx="0" cy="0"/>
          <a:chOff x="0" y="0"/>
          <a:chExt cx="0" cy="0"/>
        </a:xfrm>
      </p:grpSpPr>
      <p:sp>
        <p:nvSpPr>
          <p:cNvPr id="16" name="Google Shape;16;p2"/>
          <p:cNvSpPr txBox="1"/>
          <p:nvPr/>
        </p:nvSpPr>
        <p:spPr>
          <a:xfrm>
            <a:off x="0" y="2196380"/>
            <a:ext cx="12192000" cy="1972731"/>
          </a:xfrm>
          <a:prstGeom prst="rect">
            <a:avLst/>
          </a:prstGeom>
          <a:gradFill>
            <a:gsLst>
              <a:gs pos="0">
                <a:srgbClr val="009740"/>
              </a:gs>
              <a:gs pos="85000">
                <a:srgbClr val="78BF3F"/>
              </a:gs>
              <a:gs pos="100000">
                <a:srgbClr val="8DC63F"/>
              </a:gs>
            </a:gsLst>
            <a:lin ang="0" scaled="0"/>
          </a:gradFill>
          <a:ln>
            <a:noFill/>
          </a:ln>
        </p:spPr>
        <p:txBody>
          <a:bodyPr anchorCtr="0" anchor="ctr" bIns="45700" lIns="91425" spcFirstLastPara="1" rIns="91425" wrap="square" tIns="45700">
            <a:noAutofit/>
          </a:bodyPr>
          <a:lstStyle/>
          <a:p>
            <a:pPr indent="0" lvl="0" marL="338138" marR="0" rtl="0" algn="l">
              <a:spcBef>
                <a:spcPts val="0"/>
              </a:spcBef>
              <a:spcAft>
                <a:spcPts val="0"/>
              </a:spcAft>
              <a:buNone/>
            </a:pPr>
            <a:r>
              <a:t/>
            </a:r>
            <a:endParaRPr b="1" i="0" sz="2800" u="none" cap="none" strike="noStrike">
              <a:solidFill>
                <a:schemeClr val="lt1"/>
              </a:solidFill>
              <a:latin typeface="Arial"/>
              <a:ea typeface="Arial"/>
              <a:cs typeface="Arial"/>
              <a:sym typeface="Arial"/>
            </a:endParaRPr>
          </a:p>
        </p:txBody>
      </p:sp>
      <p:sp>
        <p:nvSpPr>
          <p:cNvPr id="17" name="Google Shape;17;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
          <p:cNvSpPr txBox="1"/>
          <p:nvPr>
            <p:ph idx="1" type="subTitle"/>
          </p:nvPr>
        </p:nvSpPr>
        <p:spPr>
          <a:xfrm>
            <a:off x="2397337" y="4648200"/>
            <a:ext cx="7766936" cy="1070868"/>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1000"/>
              </a:spcBef>
              <a:spcAft>
                <a:spcPts val="0"/>
              </a:spcAft>
              <a:buClr>
                <a:schemeClr val="dk1"/>
              </a:buClr>
              <a:buSzPts val="2800"/>
              <a:buNone/>
              <a:defRPr/>
            </a:lvl1pPr>
            <a:lvl2pPr lvl="1" algn="l">
              <a:lnSpc>
                <a:spcPct val="90000"/>
              </a:lnSpc>
              <a:spcBef>
                <a:spcPts val="500"/>
              </a:spcBef>
              <a:spcAft>
                <a:spcPts val="0"/>
              </a:spcAft>
              <a:buClr>
                <a:schemeClr val="dk1"/>
              </a:buClr>
              <a:buSzPts val="1800"/>
              <a:buChar char="•"/>
              <a:defRPr/>
            </a:lvl2pPr>
            <a:lvl3pPr lvl="2" algn="l">
              <a:lnSpc>
                <a:spcPct val="90000"/>
              </a:lnSpc>
              <a:spcBef>
                <a:spcPts val="500"/>
              </a:spcBef>
              <a:spcAft>
                <a:spcPts val="0"/>
              </a:spcAft>
              <a:buClr>
                <a:schemeClr val="dk1"/>
              </a:buClr>
              <a:buSzPts val="1800"/>
              <a:buChar char="•"/>
              <a:defRPr/>
            </a:lvl3pPr>
            <a:lvl4pPr lvl="3" algn="l">
              <a:lnSpc>
                <a:spcPct val="90000"/>
              </a:lnSpc>
              <a:spcBef>
                <a:spcPts val="500"/>
              </a:spcBef>
              <a:spcAft>
                <a:spcPts val="0"/>
              </a:spcAft>
              <a:buClr>
                <a:schemeClr val="dk1"/>
              </a:buClr>
              <a:buSzPts val="1800"/>
              <a:buChar char="•"/>
              <a:defRPr/>
            </a:lvl4pPr>
            <a:lvl5pPr lvl="4" algn="l">
              <a:lnSpc>
                <a:spcPct val="90000"/>
              </a:lnSpc>
              <a:spcBef>
                <a:spcPts val="500"/>
              </a:spcBef>
              <a:spcAft>
                <a:spcPts val="0"/>
              </a:spcAft>
              <a:buClr>
                <a:schemeClr val="dk1"/>
              </a:buClr>
              <a:buSzPts val="1800"/>
              <a:buChar char="•"/>
              <a:defRPr/>
            </a:lvl5pPr>
            <a:lvl6pPr lvl="5" algn="l">
              <a:lnSpc>
                <a:spcPct val="90000"/>
              </a:lnSpc>
              <a:spcBef>
                <a:spcPts val="500"/>
              </a:spcBef>
              <a:spcAft>
                <a:spcPts val="0"/>
              </a:spcAft>
              <a:buClr>
                <a:schemeClr val="dk1"/>
              </a:buClr>
              <a:buSzPts val="1800"/>
              <a:buChar char="•"/>
              <a:defRPr/>
            </a:lvl6pPr>
            <a:lvl7pPr lvl="6" algn="l">
              <a:lnSpc>
                <a:spcPct val="90000"/>
              </a:lnSpc>
              <a:spcBef>
                <a:spcPts val="500"/>
              </a:spcBef>
              <a:spcAft>
                <a:spcPts val="0"/>
              </a:spcAft>
              <a:buClr>
                <a:schemeClr val="dk1"/>
              </a:buClr>
              <a:buSzPts val="1800"/>
              <a:buChar char="•"/>
              <a:defRPr/>
            </a:lvl7pPr>
            <a:lvl8pPr lvl="7" algn="l">
              <a:lnSpc>
                <a:spcPct val="90000"/>
              </a:lnSpc>
              <a:spcBef>
                <a:spcPts val="500"/>
              </a:spcBef>
              <a:spcAft>
                <a:spcPts val="0"/>
              </a:spcAft>
              <a:buClr>
                <a:schemeClr val="dk1"/>
              </a:buClr>
              <a:buSzPts val="1800"/>
              <a:buChar char="•"/>
              <a:defRPr/>
            </a:lvl8pPr>
            <a:lvl9pPr lvl="8"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with logos">
  <p:cSld name="Title Slide with logos">
    <p:spTree>
      <p:nvGrpSpPr>
        <p:cNvPr id="77" name="Shape 77"/>
        <p:cNvGrpSpPr/>
        <p:nvPr/>
      </p:nvGrpSpPr>
      <p:grpSpPr>
        <a:xfrm>
          <a:off x="0" y="0"/>
          <a:ext cx="0" cy="0"/>
          <a:chOff x="0" y="0"/>
          <a:chExt cx="0" cy="0"/>
        </a:xfrm>
      </p:grpSpPr>
      <p:sp>
        <p:nvSpPr>
          <p:cNvPr id="78" name="Google Shape;78;p11"/>
          <p:cNvSpPr/>
          <p:nvPr>
            <p:ph idx="2" type="pic"/>
          </p:nvPr>
        </p:nvSpPr>
        <p:spPr>
          <a:xfrm>
            <a:off x="1" y="0"/>
            <a:ext cx="5289340" cy="6858000"/>
          </a:xfrm>
          <a:prstGeom prst="rect">
            <a:avLst/>
          </a:prstGeom>
          <a:solidFill>
            <a:srgbClr val="D8D8D8"/>
          </a:solid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9" name="Google Shape;79;p11"/>
          <p:cNvSpPr txBox="1"/>
          <p:nvPr>
            <p:ph idx="1" type="body"/>
          </p:nvPr>
        </p:nvSpPr>
        <p:spPr>
          <a:xfrm>
            <a:off x="5648238" y="3150243"/>
            <a:ext cx="5276636" cy="754113"/>
          </a:xfrm>
          <a:prstGeom prst="rect">
            <a:avLst/>
          </a:prstGeom>
          <a:noFill/>
          <a:ln>
            <a:noFill/>
          </a:ln>
        </p:spPr>
        <p:txBody>
          <a:bodyPr anchorCtr="0" anchor="t" bIns="45700" lIns="91425" spcFirstLastPara="1" rIns="91425" wrap="square" tIns="45700">
            <a:noAutofit/>
          </a:bodyPr>
          <a:lstStyle>
            <a:lvl1pPr indent="-228600" lvl="0" marL="457200" algn="l">
              <a:lnSpc>
                <a:spcPct val="80000"/>
              </a:lnSpc>
              <a:spcBef>
                <a:spcPts val="1000"/>
              </a:spcBef>
              <a:spcAft>
                <a:spcPts val="0"/>
              </a:spcAft>
              <a:buClr>
                <a:srgbClr val="595959"/>
              </a:buClr>
              <a:buSzPts val="5000"/>
              <a:buNone/>
              <a:defRPr sz="5000">
                <a:solidFill>
                  <a:srgbClr val="595959"/>
                </a:solidFill>
              </a:defRPr>
            </a:lvl1pPr>
            <a:lvl2pPr indent="-228600" lvl="1" marL="914400" algn="l">
              <a:lnSpc>
                <a:spcPct val="90000"/>
              </a:lnSpc>
              <a:spcBef>
                <a:spcPts val="500"/>
              </a:spcBef>
              <a:spcAft>
                <a:spcPts val="0"/>
              </a:spcAft>
              <a:buClr>
                <a:schemeClr val="dk1"/>
              </a:buClr>
              <a:buSzPts val="2400"/>
              <a:buNone/>
              <a:defRPr/>
            </a:lvl2pPr>
            <a:lvl3pPr indent="-228600" lvl="2" marL="1371600" algn="l">
              <a:lnSpc>
                <a:spcPct val="90000"/>
              </a:lnSpc>
              <a:spcBef>
                <a:spcPts val="500"/>
              </a:spcBef>
              <a:spcAft>
                <a:spcPts val="0"/>
              </a:spcAft>
              <a:buClr>
                <a:schemeClr val="dk1"/>
              </a:buClr>
              <a:buSzPts val="2000"/>
              <a:buNone/>
              <a:defRPr/>
            </a:lvl3pPr>
            <a:lvl4pPr indent="-228600" lvl="3" marL="1828800" algn="l">
              <a:lnSpc>
                <a:spcPct val="90000"/>
              </a:lnSpc>
              <a:spcBef>
                <a:spcPts val="500"/>
              </a:spcBef>
              <a:spcAft>
                <a:spcPts val="0"/>
              </a:spcAft>
              <a:buClr>
                <a:schemeClr val="dk1"/>
              </a:buClr>
              <a:buSzPts val="1800"/>
              <a:buNone/>
              <a:defRPr/>
            </a:lvl4pPr>
            <a:lvl5pPr indent="-228600" lvl="4" marL="2286000" algn="l">
              <a:lnSpc>
                <a:spcPct val="90000"/>
              </a:lnSpc>
              <a:spcBef>
                <a:spcPts val="5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cxnSp>
        <p:nvCxnSpPr>
          <p:cNvPr id="80" name="Google Shape;80;p11"/>
          <p:cNvCxnSpPr/>
          <p:nvPr/>
        </p:nvCxnSpPr>
        <p:spPr>
          <a:xfrm>
            <a:off x="5965225" y="4265162"/>
            <a:ext cx="2578772" cy="0"/>
          </a:xfrm>
          <a:prstGeom prst="straightConnector1">
            <a:avLst/>
          </a:prstGeom>
          <a:noFill/>
          <a:ln cap="flat" cmpd="sng" w="9525">
            <a:solidFill>
              <a:srgbClr val="009999"/>
            </a:solidFill>
            <a:prstDash val="solid"/>
            <a:miter lim="800000"/>
            <a:headEnd len="sm" w="sm" type="none"/>
            <a:tailEnd len="sm" w="sm" type="none"/>
          </a:ln>
        </p:spPr>
      </p:cxnSp>
      <p:sp>
        <p:nvSpPr>
          <p:cNvPr id="81" name="Google Shape;81;p11"/>
          <p:cNvSpPr txBox="1"/>
          <p:nvPr>
            <p:ph idx="3" type="body"/>
          </p:nvPr>
        </p:nvSpPr>
        <p:spPr>
          <a:xfrm>
            <a:off x="5648237" y="2408935"/>
            <a:ext cx="6543764" cy="754113"/>
          </a:xfrm>
          <a:prstGeom prst="rect">
            <a:avLst/>
          </a:prstGeom>
          <a:noFill/>
          <a:ln>
            <a:noFill/>
          </a:ln>
        </p:spPr>
        <p:txBody>
          <a:bodyPr anchorCtr="0" anchor="t" bIns="45700" lIns="91425" spcFirstLastPara="1" rIns="91425" wrap="square" tIns="45700">
            <a:noAutofit/>
          </a:bodyPr>
          <a:lstStyle>
            <a:lvl1pPr indent="-228600" lvl="0" marL="457200" algn="l">
              <a:lnSpc>
                <a:spcPct val="80000"/>
              </a:lnSpc>
              <a:spcBef>
                <a:spcPts val="1000"/>
              </a:spcBef>
              <a:spcAft>
                <a:spcPts val="0"/>
              </a:spcAft>
              <a:buClr>
                <a:schemeClr val="accent1"/>
              </a:buClr>
              <a:buSzPts val="5000"/>
              <a:buNone/>
              <a:defRPr b="1" sz="5000">
                <a:solidFill>
                  <a:schemeClr val="accent1"/>
                </a:solidFill>
              </a:defRPr>
            </a:lvl1pPr>
            <a:lvl2pPr indent="-228600" lvl="1" marL="914400" algn="l">
              <a:lnSpc>
                <a:spcPct val="90000"/>
              </a:lnSpc>
              <a:spcBef>
                <a:spcPts val="500"/>
              </a:spcBef>
              <a:spcAft>
                <a:spcPts val="0"/>
              </a:spcAft>
              <a:buClr>
                <a:schemeClr val="dk1"/>
              </a:buClr>
              <a:buSzPts val="2400"/>
              <a:buNone/>
              <a:defRPr/>
            </a:lvl2pPr>
            <a:lvl3pPr indent="-228600" lvl="2" marL="1371600" algn="l">
              <a:lnSpc>
                <a:spcPct val="90000"/>
              </a:lnSpc>
              <a:spcBef>
                <a:spcPts val="500"/>
              </a:spcBef>
              <a:spcAft>
                <a:spcPts val="0"/>
              </a:spcAft>
              <a:buClr>
                <a:schemeClr val="dk1"/>
              </a:buClr>
              <a:buSzPts val="2000"/>
              <a:buNone/>
              <a:defRPr/>
            </a:lvl3pPr>
            <a:lvl4pPr indent="-228600" lvl="3" marL="1828800" algn="l">
              <a:lnSpc>
                <a:spcPct val="90000"/>
              </a:lnSpc>
              <a:spcBef>
                <a:spcPts val="500"/>
              </a:spcBef>
              <a:spcAft>
                <a:spcPts val="0"/>
              </a:spcAft>
              <a:buClr>
                <a:schemeClr val="dk1"/>
              </a:buClr>
              <a:buSzPts val="1800"/>
              <a:buNone/>
              <a:defRPr/>
            </a:lvl4pPr>
            <a:lvl5pPr indent="-228600" lvl="4" marL="2286000" algn="l">
              <a:lnSpc>
                <a:spcPct val="90000"/>
              </a:lnSpc>
              <a:spcBef>
                <a:spcPts val="5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2" name="Google Shape;82;p11"/>
          <p:cNvSpPr/>
          <p:nvPr>
            <p:ph idx="4" type="pic"/>
          </p:nvPr>
        </p:nvSpPr>
        <p:spPr>
          <a:xfrm>
            <a:off x="10047816" y="5956717"/>
            <a:ext cx="1506245" cy="688515"/>
          </a:xfrm>
          <a:prstGeom prst="rect">
            <a:avLst/>
          </a:prstGeom>
          <a:no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rgbClr val="D8D8D8"/>
              </a:buClr>
              <a:buSzPts val="3000"/>
              <a:buFont typeface="Arial"/>
              <a:buNone/>
              <a:defRPr b="0" i="0" sz="3000" u="none" cap="none" strike="noStrike">
                <a:solidFill>
                  <a:srgbClr val="D8D8D8"/>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3" name="Google Shape;83;p11"/>
          <p:cNvSpPr/>
          <p:nvPr>
            <p:ph idx="5" type="pic"/>
          </p:nvPr>
        </p:nvSpPr>
        <p:spPr>
          <a:xfrm>
            <a:off x="8013141" y="5956717"/>
            <a:ext cx="1506245" cy="688515"/>
          </a:xfrm>
          <a:prstGeom prst="rect">
            <a:avLst/>
          </a:prstGeom>
          <a:no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rgbClr val="D8D8D8"/>
              </a:buClr>
              <a:buSzPts val="3000"/>
              <a:buFont typeface="Arial"/>
              <a:buNone/>
              <a:defRPr b="0" i="0" sz="3000" u="none" cap="none" strike="noStrike">
                <a:solidFill>
                  <a:srgbClr val="D8D8D8"/>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4" name="Google Shape;84;p11"/>
          <p:cNvSpPr/>
          <p:nvPr>
            <p:ph idx="6" type="pic"/>
          </p:nvPr>
        </p:nvSpPr>
        <p:spPr>
          <a:xfrm>
            <a:off x="5968566" y="5956717"/>
            <a:ext cx="1506245" cy="688515"/>
          </a:xfrm>
          <a:prstGeom prst="rect">
            <a:avLst/>
          </a:prstGeom>
          <a:no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rgbClr val="D8D8D8"/>
              </a:buClr>
              <a:buSzPts val="3000"/>
              <a:buFont typeface="Arial"/>
              <a:buNone/>
              <a:defRPr b="0" i="0" sz="3000" u="none" cap="none" strike="noStrike">
                <a:solidFill>
                  <a:srgbClr val="D8D8D8"/>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with full picture">
  <p:cSld name="Title Slide with full picture">
    <p:spTree>
      <p:nvGrpSpPr>
        <p:cNvPr id="85" name="Shape 85"/>
        <p:cNvGrpSpPr/>
        <p:nvPr/>
      </p:nvGrpSpPr>
      <p:grpSpPr>
        <a:xfrm>
          <a:off x="0" y="0"/>
          <a:ext cx="0" cy="0"/>
          <a:chOff x="0" y="0"/>
          <a:chExt cx="0" cy="0"/>
        </a:xfrm>
      </p:grpSpPr>
      <p:sp>
        <p:nvSpPr>
          <p:cNvPr id="86" name="Google Shape;86;p12"/>
          <p:cNvSpPr/>
          <p:nvPr>
            <p:ph idx="2" type="pic"/>
          </p:nvPr>
        </p:nvSpPr>
        <p:spPr>
          <a:xfrm>
            <a:off x="10047816" y="5956717"/>
            <a:ext cx="1506245" cy="688515"/>
          </a:xfrm>
          <a:prstGeom prst="rect">
            <a:avLst/>
          </a:prstGeom>
          <a:no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rgbClr val="D8D8D8"/>
              </a:buClr>
              <a:buSzPts val="3000"/>
              <a:buFont typeface="Arial"/>
              <a:buNone/>
              <a:defRPr b="0" i="0" sz="3000" u="none" cap="none" strike="noStrike">
                <a:solidFill>
                  <a:srgbClr val="D8D8D8"/>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7" name="Google Shape;87;p12"/>
          <p:cNvSpPr/>
          <p:nvPr>
            <p:ph idx="3" type="pic"/>
          </p:nvPr>
        </p:nvSpPr>
        <p:spPr>
          <a:xfrm>
            <a:off x="8013141" y="5956717"/>
            <a:ext cx="1506245" cy="688515"/>
          </a:xfrm>
          <a:prstGeom prst="rect">
            <a:avLst/>
          </a:prstGeom>
          <a:no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rgbClr val="D8D8D8"/>
              </a:buClr>
              <a:buSzPts val="3000"/>
              <a:buFont typeface="Arial"/>
              <a:buNone/>
              <a:defRPr b="0" i="0" sz="3000" u="none" cap="none" strike="noStrike">
                <a:solidFill>
                  <a:srgbClr val="D8D8D8"/>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8" name="Google Shape;88;p12"/>
          <p:cNvSpPr/>
          <p:nvPr>
            <p:ph idx="4" type="pic"/>
          </p:nvPr>
        </p:nvSpPr>
        <p:spPr>
          <a:xfrm>
            <a:off x="5968566" y="5956717"/>
            <a:ext cx="1506245" cy="688515"/>
          </a:xfrm>
          <a:prstGeom prst="rect">
            <a:avLst/>
          </a:prstGeom>
          <a:no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rgbClr val="D8D8D8"/>
              </a:buClr>
              <a:buSzPts val="3000"/>
              <a:buFont typeface="Arial"/>
              <a:buNone/>
              <a:defRPr b="0" i="0" sz="3000" u="none" cap="none" strike="noStrike">
                <a:solidFill>
                  <a:srgbClr val="D8D8D8"/>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cxnSp>
        <p:nvCxnSpPr>
          <p:cNvPr id="89" name="Google Shape;89;p12"/>
          <p:cNvCxnSpPr/>
          <p:nvPr/>
        </p:nvCxnSpPr>
        <p:spPr>
          <a:xfrm>
            <a:off x="5965225" y="4265162"/>
            <a:ext cx="2578772" cy="0"/>
          </a:xfrm>
          <a:prstGeom prst="straightConnector1">
            <a:avLst/>
          </a:prstGeom>
          <a:noFill/>
          <a:ln cap="flat" cmpd="sng" w="9525">
            <a:solidFill>
              <a:srgbClr val="009999"/>
            </a:solidFill>
            <a:prstDash val="solid"/>
            <a:miter lim="800000"/>
            <a:headEnd len="sm" w="sm" type="none"/>
            <a:tailEnd len="sm" w="sm" type="none"/>
          </a:ln>
        </p:spPr>
      </p:cxnSp>
      <p:sp>
        <p:nvSpPr>
          <p:cNvPr id="90" name="Google Shape;90;p12"/>
          <p:cNvSpPr/>
          <p:nvPr>
            <p:ph idx="5" type="pic"/>
          </p:nvPr>
        </p:nvSpPr>
        <p:spPr>
          <a:xfrm>
            <a:off x="-14292" y="0"/>
            <a:ext cx="12228523" cy="5715000"/>
          </a:xfrm>
          <a:prstGeom prst="rect">
            <a:avLst/>
          </a:prstGeom>
          <a:solidFill>
            <a:srgbClr val="D8D8D8"/>
          </a:solid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91" name="Google Shape;91;p12"/>
          <p:cNvSpPr txBox="1"/>
          <p:nvPr>
            <p:ph idx="1" type="body"/>
          </p:nvPr>
        </p:nvSpPr>
        <p:spPr>
          <a:xfrm>
            <a:off x="2018238" y="3020037"/>
            <a:ext cx="8155524" cy="1458913"/>
          </a:xfrm>
          <a:prstGeom prst="rect">
            <a:avLst/>
          </a:prstGeom>
          <a:noFill/>
          <a:ln>
            <a:noFill/>
          </a:ln>
        </p:spPr>
        <p:txBody>
          <a:bodyPr anchorCtr="0" anchor="t" bIns="45700" lIns="91425" spcFirstLastPara="1" rIns="91425" wrap="square" tIns="45700">
            <a:noAutofit/>
          </a:bodyPr>
          <a:lstStyle>
            <a:lvl1pPr indent="-228600" lvl="0" marL="457200" algn="ctr">
              <a:lnSpc>
                <a:spcPct val="90000"/>
              </a:lnSpc>
              <a:spcBef>
                <a:spcPts val="1000"/>
              </a:spcBef>
              <a:spcAft>
                <a:spcPts val="0"/>
              </a:spcAft>
              <a:buClr>
                <a:schemeClr val="lt1"/>
              </a:buClr>
              <a:buSzPts val="7200"/>
              <a:buNone/>
              <a:defRPr sz="7200">
                <a:solidFill>
                  <a:schemeClr val="lt1"/>
                </a:solidFill>
              </a:defRPr>
            </a:lvl1pPr>
            <a:lvl2pPr indent="-228600" lvl="1" marL="914400" algn="l">
              <a:lnSpc>
                <a:spcPct val="90000"/>
              </a:lnSpc>
              <a:spcBef>
                <a:spcPts val="500"/>
              </a:spcBef>
              <a:spcAft>
                <a:spcPts val="0"/>
              </a:spcAft>
              <a:buClr>
                <a:schemeClr val="dk1"/>
              </a:buClr>
              <a:buSzPts val="7200"/>
              <a:buNone/>
              <a:defRPr sz="7200"/>
            </a:lvl2pPr>
            <a:lvl3pPr indent="-228600" lvl="2" marL="1371600" algn="l">
              <a:lnSpc>
                <a:spcPct val="90000"/>
              </a:lnSpc>
              <a:spcBef>
                <a:spcPts val="500"/>
              </a:spcBef>
              <a:spcAft>
                <a:spcPts val="0"/>
              </a:spcAft>
              <a:buClr>
                <a:schemeClr val="dk1"/>
              </a:buClr>
              <a:buSzPts val="7200"/>
              <a:buNone/>
              <a:defRPr sz="7200"/>
            </a:lvl3pPr>
            <a:lvl4pPr indent="-228600" lvl="3" marL="1828800" algn="l">
              <a:lnSpc>
                <a:spcPct val="90000"/>
              </a:lnSpc>
              <a:spcBef>
                <a:spcPts val="500"/>
              </a:spcBef>
              <a:spcAft>
                <a:spcPts val="0"/>
              </a:spcAft>
              <a:buClr>
                <a:schemeClr val="dk1"/>
              </a:buClr>
              <a:buSzPts val="7200"/>
              <a:buNone/>
              <a:defRPr sz="7200"/>
            </a:lvl4pPr>
            <a:lvl5pPr indent="-228600" lvl="4" marL="2286000" algn="l">
              <a:lnSpc>
                <a:spcPct val="90000"/>
              </a:lnSpc>
              <a:spcBef>
                <a:spcPts val="500"/>
              </a:spcBef>
              <a:spcAft>
                <a:spcPts val="0"/>
              </a:spcAft>
              <a:buClr>
                <a:schemeClr val="dk1"/>
              </a:buClr>
              <a:buSzPts val="7200"/>
              <a:buNone/>
              <a:defRPr sz="7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2" name="Google Shape;92;p12"/>
          <p:cNvSpPr txBox="1"/>
          <p:nvPr>
            <p:ph idx="6" type="body"/>
          </p:nvPr>
        </p:nvSpPr>
        <p:spPr>
          <a:xfrm>
            <a:off x="535832" y="6094731"/>
            <a:ext cx="5432733" cy="550501"/>
          </a:xfrm>
          <a:prstGeom prst="rect">
            <a:avLst/>
          </a:prstGeom>
          <a:noFill/>
          <a:ln>
            <a:noFill/>
          </a:ln>
        </p:spPr>
        <p:txBody>
          <a:bodyPr anchorCtr="0" anchor="t" bIns="45700" lIns="91425" spcFirstLastPara="1" rIns="91425" wrap="square" tIns="45700">
            <a:noAutofit/>
          </a:bodyPr>
          <a:lstStyle>
            <a:lvl1pPr indent="-228600" lvl="0" marL="457200" algn="l">
              <a:lnSpc>
                <a:spcPct val="70000"/>
              </a:lnSpc>
              <a:spcBef>
                <a:spcPts val="1000"/>
              </a:spcBef>
              <a:spcAft>
                <a:spcPts val="0"/>
              </a:spcAft>
              <a:buClr>
                <a:srgbClr val="595959"/>
              </a:buClr>
              <a:buSzPts val="3500"/>
              <a:buNone/>
              <a:defRPr b="1" sz="3500">
                <a:solidFill>
                  <a:srgbClr val="595959"/>
                </a:solidFill>
              </a:defRPr>
            </a:lvl1pPr>
            <a:lvl2pPr indent="-228600" lvl="1" marL="914400" algn="ctr">
              <a:lnSpc>
                <a:spcPct val="90000"/>
              </a:lnSpc>
              <a:spcBef>
                <a:spcPts val="500"/>
              </a:spcBef>
              <a:spcAft>
                <a:spcPts val="0"/>
              </a:spcAft>
              <a:buClr>
                <a:schemeClr val="dk1"/>
              </a:buClr>
              <a:buSzPts val="2800"/>
              <a:buNone/>
              <a:defRPr sz="2800"/>
            </a:lvl2pPr>
            <a:lvl3pPr indent="-228600" lvl="2" marL="1371600" algn="ctr">
              <a:lnSpc>
                <a:spcPct val="90000"/>
              </a:lnSpc>
              <a:spcBef>
                <a:spcPts val="500"/>
              </a:spcBef>
              <a:spcAft>
                <a:spcPts val="0"/>
              </a:spcAft>
              <a:buClr>
                <a:schemeClr val="dk1"/>
              </a:buClr>
              <a:buSzPts val="2800"/>
              <a:buNone/>
              <a:defRPr sz="2800"/>
            </a:lvl3pPr>
            <a:lvl4pPr indent="-228600" lvl="3" marL="1828800" algn="ctr">
              <a:lnSpc>
                <a:spcPct val="90000"/>
              </a:lnSpc>
              <a:spcBef>
                <a:spcPts val="500"/>
              </a:spcBef>
              <a:spcAft>
                <a:spcPts val="0"/>
              </a:spcAft>
              <a:buClr>
                <a:schemeClr val="dk1"/>
              </a:buClr>
              <a:buSzPts val="2800"/>
              <a:buNone/>
              <a:defRPr sz="2800"/>
            </a:lvl4pPr>
            <a:lvl5pPr indent="-228600" lvl="4" marL="2286000" algn="ctr">
              <a:lnSpc>
                <a:spcPct val="90000"/>
              </a:lnSpc>
              <a:spcBef>
                <a:spcPts val="500"/>
              </a:spcBef>
              <a:spcAft>
                <a:spcPts val="0"/>
              </a:spcAft>
              <a:buClr>
                <a:schemeClr val="dk1"/>
              </a:buClr>
              <a:buSzPts val="2800"/>
              <a:buNone/>
              <a:defRPr sz="28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fographic Slide ">
  <p:cSld name="Infographic Slide ">
    <p:spTree>
      <p:nvGrpSpPr>
        <p:cNvPr id="93" name="Shape 93"/>
        <p:cNvGrpSpPr/>
        <p:nvPr/>
      </p:nvGrpSpPr>
      <p:grpSpPr>
        <a:xfrm>
          <a:off x="0" y="0"/>
          <a:ext cx="0" cy="0"/>
          <a:chOff x="0" y="0"/>
          <a:chExt cx="0" cy="0"/>
        </a:xfrm>
      </p:grpSpPr>
      <p:sp>
        <p:nvSpPr>
          <p:cNvPr id="94" name="Google Shape;94;p13"/>
          <p:cNvSpPr/>
          <p:nvPr/>
        </p:nvSpPr>
        <p:spPr>
          <a:xfrm>
            <a:off x="0" y="0"/>
            <a:ext cx="5297279" cy="6858000"/>
          </a:xfrm>
          <a:prstGeom prst="rect">
            <a:avLst/>
          </a:prstGeom>
          <a:solidFill>
            <a:srgbClr val="D9D9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5" name="Google Shape;95;p13"/>
          <p:cNvSpPr/>
          <p:nvPr>
            <p:ph idx="2" type="pic"/>
          </p:nvPr>
        </p:nvSpPr>
        <p:spPr>
          <a:xfrm>
            <a:off x="10047816" y="5956717"/>
            <a:ext cx="1506245" cy="688515"/>
          </a:xfrm>
          <a:prstGeom prst="rect">
            <a:avLst/>
          </a:prstGeom>
          <a:no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rgbClr val="D8D8D8"/>
              </a:buClr>
              <a:buSzPts val="3000"/>
              <a:buFont typeface="Arial"/>
              <a:buNone/>
              <a:defRPr b="0" i="0" sz="3000" u="none" cap="none" strike="noStrike">
                <a:solidFill>
                  <a:srgbClr val="D8D8D8"/>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96" name="Google Shape;96;p13"/>
          <p:cNvSpPr/>
          <p:nvPr>
            <p:ph idx="3" type="pic"/>
          </p:nvPr>
        </p:nvSpPr>
        <p:spPr>
          <a:xfrm>
            <a:off x="8013141" y="5956717"/>
            <a:ext cx="1506245" cy="688515"/>
          </a:xfrm>
          <a:prstGeom prst="rect">
            <a:avLst/>
          </a:prstGeom>
          <a:no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rgbClr val="D8D8D8"/>
              </a:buClr>
              <a:buSzPts val="3000"/>
              <a:buFont typeface="Arial"/>
              <a:buNone/>
              <a:defRPr b="0" i="0" sz="3000" u="none" cap="none" strike="noStrike">
                <a:solidFill>
                  <a:srgbClr val="D8D8D8"/>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97" name="Google Shape;97;p13"/>
          <p:cNvSpPr/>
          <p:nvPr>
            <p:ph idx="4" type="pic"/>
          </p:nvPr>
        </p:nvSpPr>
        <p:spPr>
          <a:xfrm>
            <a:off x="5968566" y="5956717"/>
            <a:ext cx="1506245" cy="688515"/>
          </a:xfrm>
          <a:prstGeom prst="rect">
            <a:avLst/>
          </a:prstGeom>
          <a:no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rgbClr val="D8D8D8"/>
              </a:buClr>
              <a:buSzPts val="3000"/>
              <a:buFont typeface="Arial"/>
              <a:buNone/>
              <a:defRPr b="0" i="0" sz="3000" u="none" cap="none" strike="noStrike">
                <a:solidFill>
                  <a:srgbClr val="D8D8D8"/>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98" name="Google Shape;98;p13"/>
          <p:cNvSpPr txBox="1"/>
          <p:nvPr>
            <p:ph idx="1" type="body"/>
          </p:nvPr>
        </p:nvSpPr>
        <p:spPr>
          <a:xfrm>
            <a:off x="535832" y="6094731"/>
            <a:ext cx="5432733" cy="550501"/>
          </a:xfrm>
          <a:prstGeom prst="rect">
            <a:avLst/>
          </a:prstGeom>
          <a:noFill/>
          <a:ln>
            <a:noFill/>
          </a:ln>
        </p:spPr>
        <p:txBody>
          <a:bodyPr anchorCtr="0" anchor="t" bIns="45700" lIns="91425" spcFirstLastPara="1" rIns="91425" wrap="square" tIns="45700">
            <a:noAutofit/>
          </a:bodyPr>
          <a:lstStyle>
            <a:lvl1pPr indent="-228600" lvl="0" marL="457200" algn="l">
              <a:lnSpc>
                <a:spcPct val="70000"/>
              </a:lnSpc>
              <a:spcBef>
                <a:spcPts val="1000"/>
              </a:spcBef>
              <a:spcAft>
                <a:spcPts val="0"/>
              </a:spcAft>
              <a:buClr>
                <a:srgbClr val="595959"/>
              </a:buClr>
              <a:buSzPts val="3500"/>
              <a:buNone/>
              <a:defRPr b="1" sz="3500">
                <a:solidFill>
                  <a:srgbClr val="595959"/>
                </a:solidFill>
              </a:defRPr>
            </a:lvl1pPr>
            <a:lvl2pPr indent="-228600" lvl="1" marL="914400" algn="ctr">
              <a:lnSpc>
                <a:spcPct val="90000"/>
              </a:lnSpc>
              <a:spcBef>
                <a:spcPts val="500"/>
              </a:spcBef>
              <a:spcAft>
                <a:spcPts val="0"/>
              </a:spcAft>
              <a:buClr>
                <a:schemeClr val="dk1"/>
              </a:buClr>
              <a:buSzPts val="2800"/>
              <a:buNone/>
              <a:defRPr sz="2800"/>
            </a:lvl2pPr>
            <a:lvl3pPr indent="-228600" lvl="2" marL="1371600" algn="ctr">
              <a:lnSpc>
                <a:spcPct val="90000"/>
              </a:lnSpc>
              <a:spcBef>
                <a:spcPts val="500"/>
              </a:spcBef>
              <a:spcAft>
                <a:spcPts val="0"/>
              </a:spcAft>
              <a:buClr>
                <a:schemeClr val="dk1"/>
              </a:buClr>
              <a:buSzPts val="2800"/>
              <a:buNone/>
              <a:defRPr sz="2800"/>
            </a:lvl3pPr>
            <a:lvl4pPr indent="-228600" lvl="3" marL="1828800" algn="ctr">
              <a:lnSpc>
                <a:spcPct val="90000"/>
              </a:lnSpc>
              <a:spcBef>
                <a:spcPts val="500"/>
              </a:spcBef>
              <a:spcAft>
                <a:spcPts val="0"/>
              </a:spcAft>
              <a:buClr>
                <a:schemeClr val="dk1"/>
              </a:buClr>
              <a:buSzPts val="2800"/>
              <a:buNone/>
              <a:defRPr sz="2800"/>
            </a:lvl4pPr>
            <a:lvl5pPr indent="-228600" lvl="4" marL="2286000" algn="ctr">
              <a:lnSpc>
                <a:spcPct val="90000"/>
              </a:lnSpc>
              <a:spcBef>
                <a:spcPts val="500"/>
              </a:spcBef>
              <a:spcAft>
                <a:spcPts val="0"/>
              </a:spcAft>
              <a:buClr>
                <a:schemeClr val="dk1"/>
              </a:buClr>
              <a:buSzPts val="2800"/>
              <a:buNone/>
              <a:defRPr sz="28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Infographic Slide full page">
  <p:cSld name="1_Infographic Slide full page">
    <p:spTree>
      <p:nvGrpSpPr>
        <p:cNvPr id="99" name="Shape 99"/>
        <p:cNvGrpSpPr/>
        <p:nvPr/>
      </p:nvGrpSpPr>
      <p:grpSpPr>
        <a:xfrm>
          <a:off x="0" y="0"/>
          <a:ext cx="0" cy="0"/>
          <a:chOff x="0" y="0"/>
          <a:chExt cx="0" cy="0"/>
        </a:xfrm>
      </p:grpSpPr>
      <p:sp>
        <p:nvSpPr>
          <p:cNvPr id="100" name="Google Shape;100;p14"/>
          <p:cNvSpPr/>
          <p:nvPr>
            <p:ph idx="2" type="pic"/>
          </p:nvPr>
        </p:nvSpPr>
        <p:spPr>
          <a:xfrm>
            <a:off x="10047816" y="5956717"/>
            <a:ext cx="1506245" cy="688515"/>
          </a:xfrm>
          <a:prstGeom prst="rect">
            <a:avLst/>
          </a:prstGeom>
          <a:no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rgbClr val="D8D8D8"/>
              </a:buClr>
              <a:buSzPts val="3000"/>
              <a:buFont typeface="Arial"/>
              <a:buNone/>
              <a:defRPr b="0" i="0" sz="3000" u="none" cap="none" strike="noStrike">
                <a:solidFill>
                  <a:srgbClr val="D8D8D8"/>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01" name="Google Shape;101;p14"/>
          <p:cNvSpPr/>
          <p:nvPr>
            <p:ph idx="3" type="pic"/>
          </p:nvPr>
        </p:nvSpPr>
        <p:spPr>
          <a:xfrm>
            <a:off x="8013141" y="5956717"/>
            <a:ext cx="1506245" cy="688515"/>
          </a:xfrm>
          <a:prstGeom prst="rect">
            <a:avLst/>
          </a:prstGeom>
          <a:no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rgbClr val="D8D8D8"/>
              </a:buClr>
              <a:buSzPts val="3000"/>
              <a:buFont typeface="Arial"/>
              <a:buNone/>
              <a:defRPr b="0" i="0" sz="3000" u="none" cap="none" strike="noStrike">
                <a:solidFill>
                  <a:srgbClr val="D8D8D8"/>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02" name="Google Shape;102;p14"/>
          <p:cNvSpPr/>
          <p:nvPr>
            <p:ph idx="4" type="pic"/>
          </p:nvPr>
        </p:nvSpPr>
        <p:spPr>
          <a:xfrm>
            <a:off x="5968566" y="5956717"/>
            <a:ext cx="1506245" cy="688515"/>
          </a:xfrm>
          <a:prstGeom prst="rect">
            <a:avLst/>
          </a:prstGeom>
          <a:no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rgbClr val="D8D8D8"/>
              </a:buClr>
              <a:buSzPts val="3000"/>
              <a:buFont typeface="Arial"/>
              <a:buNone/>
              <a:defRPr b="0" i="0" sz="3000" u="none" cap="none" strike="noStrike">
                <a:solidFill>
                  <a:srgbClr val="D8D8D8"/>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03" name="Google Shape;103;p14"/>
          <p:cNvSpPr txBox="1"/>
          <p:nvPr>
            <p:ph idx="1" type="body"/>
          </p:nvPr>
        </p:nvSpPr>
        <p:spPr>
          <a:xfrm>
            <a:off x="535832" y="6094731"/>
            <a:ext cx="5432733" cy="550501"/>
          </a:xfrm>
          <a:prstGeom prst="rect">
            <a:avLst/>
          </a:prstGeom>
          <a:noFill/>
          <a:ln>
            <a:noFill/>
          </a:ln>
        </p:spPr>
        <p:txBody>
          <a:bodyPr anchorCtr="0" anchor="t" bIns="45700" lIns="91425" spcFirstLastPara="1" rIns="91425" wrap="square" tIns="45700">
            <a:noAutofit/>
          </a:bodyPr>
          <a:lstStyle>
            <a:lvl1pPr indent="-228600" lvl="0" marL="457200" algn="l">
              <a:lnSpc>
                <a:spcPct val="70000"/>
              </a:lnSpc>
              <a:spcBef>
                <a:spcPts val="1000"/>
              </a:spcBef>
              <a:spcAft>
                <a:spcPts val="0"/>
              </a:spcAft>
              <a:buClr>
                <a:srgbClr val="595959"/>
              </a:buClr>
              <a:buSzPts val="3500"/>
              <a:buNone/>
              <a:defRPr b="1" sz="3500">
                <a:solidFill>
                  <a:srgbClr val="595959"/>
                </a:solidFill>
              </a:defRPr>
            </a:lvl1pPr>
            <a:lvl2pPr indent="-228600" lvl="1" marL="914400" algn="ctr">
              <a:lnSpc>
                <a:spcPct val="90000"/>
              </a:lnSpc>
              <a:spcBef>
                <a:spcPts val="500"/>
              </a:spcBef>
              <a:spcAft>
                <a:spcPts val="0"/>
              </a:spcAft>
              <a:buClr>
                <a:schemeClr val="dk1"/>
              </a:buClr>
              <a:buSzPts val="2800"/>
              <a:buNone/>
              <a:defRPr sz="2800"/>
            </a:lvl2pPr>
            <a:lvl3pPr indent="-228600" lvl="2" marL="1371600" algn="ctr">
              <a:lnSpc>
                <a:spcPct val="90000"/>
              </a:lnSpc>
              <a:spcBef>
                <a:spcPts val="500"/>
              </a:spcBef>
              <a:spcAft>
                <a:spcPts val="0"/>
              </a:spcAft>
              <a:buClr>
                <a:schemeClr val="dk1"/>
              </a:buClr>
              <a:buSzPts val="2800"/>
              <a:buNone/>
              <a:defRPr sz="2800"/>
            </a:lvl3pPr>
            <a:lvl4pPr indent="-228600" lvl="3" marL="1828800" algn="ctr">
              <a:lnSpc>
                <a:spcPct val="90000"/>
              </a:lnSpc>
              <a:spcBef>
                <a:spcPts val="500"/>
              </a:spcBef>
              <a:spcAft>
                <a:spcPts val="0"/>
              </a:spcAft>
              <a:buClr>
                <a:schemeClr val="dk1"/>
              </a:buClr>
              <a:buSzPts val="2800"/>
              <a:buNone/>
              <a:defRPr sz="2800"/>
            </a:lvl4pPr>
            <a:lvl5pPr indent="-228600" lvl="4" marL="2286000" algn="ctr">
              <a:lnSpc>
                <a:spcPct val="90000"/>
              </a:lnSpc>
              <a:spcBef>
                <a:spcPts val="500"/>
              </a:spcBef>
              <a:spcAft>
                <a:spcPts val="0"/>
              </a:spcAft>
              <a:buClr>
                <a:schemeClr val="dk1"/>
              </a:buClr>
              <a:buSzPts val="2800"/>
              <a:buNone/>
              <a:defRPr sz="28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fographic Slide full page">
  <p:cSld name="Infographic Slide full page">
    <p:spTree>
      <p:nvGrpSpPr>
        <p:cNvPr id="104" name="Shape 104"/>
        <p:cNvGrpSpPr/>
        <p:nvPr/>
      </p:nvGrpSpPr>
      <p:grpSpPr>
        <a:xfrm>
          <a:off x="0" y="0"/>
          <a:ext cx="0" cy="0"/>
          <a:chOff x="0" y="0"/>
          <a:chExt cx="0" cy="0"/>
        </a:xfrm>
      </p:grpSpPr>
      <p:sp>
        <p:nvSpPr>
          <p:cNvPr id="105" name="Google Shape;105;p15"/>
          <p:cNvSpPr/>
          <p:nvPr>
            <p:ph idx="2" type="pic"/>
          </p:nvPr>
        </p:nvSpPr>
        <p:spPr>
          <a:xfrm>
            <a:off x="10047816" y="5956717"/>
            <a:ext cx="1506245" cy="688515"/>
          </a:xfrm>
          <a:prstGeom prst="rect">
            <a:avLst/>
          </a:prstGeom>
          <a:no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rgbClr val="D8D8D8"/>
              </a:buClr>
              <a:buSzPts val="3000"/>
              <a:buFont typeface="Arial"/>
              <a:buNone/>
              <a:defRPr b="0" i="0" sz="3000" u="none" cap="none" strike="noStrike">
                <a:solidFill>
                  <a:srgbClr val="D8D8D8"/>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06" name="Google Shape;106;p15"/>
          <p:cNvSpPr/>
          <p:nvPr>
            <p:ph idx="3" type="pic"/>
          </p:nvPr>
        </p:nvSpPr>
        <p:spPr>
          <a:xfrm>
            <a:off x="8013141" y="5956717"/>
            <a:ext cx="1506245" cy="688515"/>
          </a:xfrm>
          <a:prstGeom prst="rect">
            <a:avLst/>
          </a:prstGeom>
          <a:no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rgbClr val="D8D8D8"/>
              </a:buClr>
              <a:buSzPts val="3000"/>
              <a:buFont typeface="Arial"/>
              <a:buNone/>
              <a:defRPr b="0" i="0" sz="3000" u="none" cap="none" strike="noStrike">
                <a:solidFill>
                  <a:srgbClr val="D8D8D8"/>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07" name="Google Shape;107;p15"/>
          <p:cNvSpPr/>
          <p:nvPr>
            <p:ph idx="4" type="pic"/>
          </p:nvPr>
        </p:nvSpPr>
        <p:spPr>
          <a:xfrm>
            <a:off x="5968566" y="5956717"/>
            <a:ext cx="1506245" cy="688515"/>
          </a:xfrm>
          <a:prstGeom prst="rect">
            <a:avLst/>
          </a:prstGeom>
          <a:no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rgbClr val="D8D8D8"/>
              </a:buClr>
              <a:buSzPts val="3000"/>
              <a:buFont typeface="Arial"/>
              <a:buNone/>
              <a:defRPr b="0" i="0" sz="3000" u="none" cap="none" strike="noStrike">
                <a:solidFill>
                  <a:srgbClr val="D8D8D8"/>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08" name="Google Shape;108;p15"/>
          <p:cNvSpPr txBox="1"/>
          <p:nvPr>
            <p:ph idx="1" type="body"/>
          </p:nvPr>
        </p:nvSpPr>
        <p:spPr>
          <a:xfrm>
            <a:off x="535832" y="6094731"/>
            <a:ext cx="5432733" cy="550501"/>
          </a:xfrm>
          <a:prstGeom prst="rect">
            <a:avLst/>
          </a:prstGeom>
          <a:noFill/>
          <a:ln>
            <a:noFill/>
          </a:ln>
        </p:spPr>
        <p:txBody>
          <a:bodyPr anchorCtr="0" anchor="t" bIns="45700" lIns="91425" spcFirstLastPara="1" rIns="91425" wrap="square" tIns="45700">
            <a:noAutofit/>
          </a:bodyPr>
          <a:lstStyle>
            <a:lvl1pPr indent="-228600" lvl="0" marL="457200" algn="l">
              <a:lnSpc>
                <a:spcPct val="70000"/>
              </a:lnSpc>
              <a:spcBef>
                <a:spcPts val="1000"/>
              </a:spcBef>
              <a:spcAft>
                <a:spcPts val="0"/>
              </a:spcAft>
              <a:buClr>
                <a:srgbClr val="595959"/>
              </a:buClr>
              <a:buSzPts val="3500"/>
              <a:buNone/>
              <a:defRPr b="1" sz="3500">
                <a:solidFill>
                  <a:srgbClr val="595959"/>
                </a:solidFill>
              </a:defRPr>
            </a:lvl1pPr>
            <a:lvl2pPr indent="-228600" lvl="1" marL="914400" algn="ctr">
              <a:lnSpc>
                <a:spcPct val="90000"/>
              </a:lnSpc>
              <a:spcBef>
                <a:spcPts val="500"/>
              </a:spcBef>
              <a:spcAft>
                <a:spcPts val="0"/>
              </a:spcAft>
              <a:buClr>
                <a:schemeClr val="dk1"/>
              </a:buClr>
              <a:buSzPts val="2800"/>
              <a:buNone/>
              <a:defRPr sz="2800"/>
            </a:lvl2pPr>
            <a:lvl3pPr indent="-228600" lvl="2" marL="1371600" algn="ctr">
              <a:lnSpc>
                <a:spcPct val="90000"/>
              </a:lnSpc>
              <a:spcBef>
                <a:spcPts val="500"/>
              </a:spcBef>
              <a:spcAft>
                <a:spcPts val="0"/>
              </a:spcAft>
              <a:buClr>
                <a:schemeClr val="dk1"/>
              </a:buClr>
              <a:buSzPts val="2800"/>
              <a:buNone/>
              <a:defRPr sz="2800"/>
            </a:lvl3pPr>
            <a:lvl4pPr indent="-228600" lvl="3" marL="1828800" algn="ctr">
              <a:lnSpc>
                <a:spcPct val="90000"/>
              </a:lnSpc>
              <a:spcBef>
                <a:spcPts val="500"/>
              </a:spcBef>
              <a:spcAft>
                <a:spcPts val="0"/>
              </a:spcAft>
              <a:buClr>
                <a:schemeClr val="dk1"/>
              </a:buClr>
              <a:buSzPts val="2800"/>
              <a:buNone/>
              <a:defRPr sz="2800"/>
            </a:lvl4pPr>
            <a:lvl5pPr indent="-228600" lvl="4" marL="2286000" algn="ctr">
              <a:lnSpc>
                <a:spcPct val="90000"/>
              </a:lnSpc>
              <a:spcBef>
                <a:spcPts val="500"/>
              </a:spcBef>
              <a:spcAft>
                <a:spcPts val="0"/>
              </a:spcAft>
              <a:buClr>
                <a:schemeClr val="dk1"/>
              </a:buClr>
              <a:buSzPts val="2800"/>
              <a:buNone/>
              <a:defRPr sz="28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 YOU slide">
  <p:cSld name="THANK YOU slide">
    <p:spTree>
      <p:nvGrpSpPr>
        <p:cNvPr id="109" name="Shape 109"/>
        <p:cNvGrpSpPr/>
        <p:nvPr/>
      </p:nvGrpSpPr>
      <p:grpSpPr>
        <a:xfrm>
          <a:off x="0" y="0"/>
          <a:ext cx="0" cy="0"/>
          <a:chOff x="0" y="0"/>
          <a:chExt cx="0" cy="0"/>
        </a:xfrm>
      </p:grpSpPr>
      <p:cxnSp>
        <p:nvCxnSpPr>
          <p:cNvPr id="110" name="Google Shape;110;p16"/>
          <p:cNvCxnSpPr/>
          <p:nvPr/>
        </p:nvCxnSpPr>
        <p:spPr>
          <a:xfrm>
            <a:off x="5965225" y="4265162"/>
            <a:ext cx="2578772" cy="0"/>
          </a:xfrm>
          <a:prstGeom prst="straightConnector1">
            <a:avLst/>
          </a:prstGeom>
          <a:noFill/>
          <a:ln cap="flat" cmpd="sng" w="9525">
            <a:solidFill>
              <a:srgbClr val="009999"/>
            </a:solidFill>
            <a:prstDash val="solid"/>
            <a:miter lim="800000"/>
            <a:headEnd len="sm" w="sm" type="none"/>
            <a:tailEnd len="sm" w="sm" type="none"/>
          </a:ln>
        </p:spPr>
      </p:cxnSp>
      <p:sp>
        <p:nvSpPr>
          <p:cNvPr id="111" name="Google Shape;111;p16"/>
          <p:cNvSpPr/>
          <p:nvPr>
            <p:ph idx="2" type="pic"/>
          </p:nvPr>
        </p:nvSpPr>
        <p:spPr>
          <a:xfrm>
            <a:off x="-14292" y="0"/>
            <a:ext cx="12228523" cy="5194300"/>
          </a:xfrm>
          <a:prstGeom prst="rect">
            <a:avLst/>
          </a:prstGeom>
          <a:solidFill>
            <a:srgbClr val="D8D8D8"/>
          </a:solid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12" name="Google Shape;112;p16"/>
          <p:cNvSpPr/>
          <p:nvPr>
            <p:ph idx="3" type="pic"/>
          </p:nvPr>
        </p:nvSpPr>
        <p:spPr>
          <a:xfrm>
            <a:off x="666956" y="5555278"/>
            <a:ext cx="2719452" cy="958850"/>
          </a:xfrm>
          <a:prstGeom prst="rect">
            <a:avLst/>
          </a:prstGeom>
          <a:no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rgbClr val="D8D8D8"/>
              </a:buClr>
              <a:buSzPts val="2800"/>
              <a:buFont typeface="Arial"/>
              <a:buNone/>
              <a:defRPr b="0" i="0" sz="2800" u="none" cap="none" strike="noStrike">
                <a:solidFill>
                  <a:srgbClr val="D8D8D8"/>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13" name="Google Shape;113;p16"/>
          <p:cNvSpPr/>
          <p:nvPr>
            <p:ph idx="4" type="pic"/>
          </p:nvPr>
        </p:nvSpPr>
        <p:spPr>
          <a:xfrm>
            <a:off x="8818356" y="5555278"/>
            <a:ext cx="2719452" cy="958850"/>
          </a:xfrm>
          <a:prstGeom prst="rect">
            <a:avLst/>
          </a:prstGeom>
          <a:no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rgbClr val="D8D8D8"/>
              </a:buClr>
              <a:buSzPts val="2800"/>
              <a:buFont typeface="Arial"/>
              <a:buNone/>
              <a:defRPr b="0" i="0" sz="2800" u="none" cap="none" strike="noStrike">
                <a:solidFill>
                  <a:srgbClr val="D8D8D8"/>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14" name="Google Shape;114;p16"/>
          <p:cNvSpPr/>
          <p:nvPr>
            <p:ph idx="5" type="pic"/>
          </p:nvPr>
        </p:nvSpPr>
        <p:spPr>
          <a:xfrm>
            <a:off x="4753806" y="5555278"/>
            <a:ext cx="2719452" cy="958850"/>
          </a:xfrm>
          <a:prstGeom prst="rect">
            <a:avLst/>
          </a:prstGeom>
          <a:no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rgbClr val="D8D8D8"/>
              </a:buClr>
              <a:buSzPts val="2800"/>
              <a:buFont typeface="Arial"/>
              <a:buNone/>
              <a:defRPr b="0" i="0" sz="2800" u="none" cap="none" strike="noStrike">
                <a:solidFill>
                  <a:srgbClr val="D8D8D8"/>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15" name="Google Shape;115;p16"/>
          <p:cNvSpPr txBox="1"/>
          <p:nvPr>
            <p:ph idx="1" type="body"/>
          </p:nvPr>
        </p:nvSpPr>
        <p:spPr>
          <a:xfrm>
            <a:off x="2090652" y="2699543"/>
            <a:ext cx="8155524" cy="1458913"/>
          </a:xfrm>
          <a:prstGeom prst="rect">
            <a:avLst/>
          </a:prstGeom>
          <a:noFill/>
          <a:ln>
            <a:noFill/>
          </a:ln>
        </p:spPr>
        <p:txBody>
          <a:bodyPr anchorCtr="0" anchor="t" bIns="45700" lIns="91425" spcFirstLastPara="1" rIns="91425" wrap="square" tIns="45700">
            <a:noAutofit/>
          </a:bodyPr>
          <a:lstStyle>
            <a:lvl1pPr indent="-228600" lvl="0" marL="457200" algn="ctr">
              <a:lnSpc>
                <a:spcPct val="90000"/>
              </a:lnSpc>
              <a:spcBef>
                <a:spcPts val="1000"/>
              </a:spcBef>
              <a:spcAft>
                <a:spcPts val="0"/>
              </a:spcAft>
              <a:buClr>
                <a:schemeClr val="lt1"/>
              </a:buClr>
              <a:buSzPts val="7200"/>
              <a:buNone/>
              <a:defRPr sz="7200">
                <a:solidFill>
                  <a:schemeClr val="lt1"/>
                </a:solidFill>
              </a:defRPr>
            </a:lvl1pPr>
            <a:lvl2pPr indent="-228600" lvl="1" marL="914400" algn="l">
              <a:lnSpc>
                <a:spcPct val="90000"/>
              </a:lnSpc>
              <a:spcBef>
                <a:spcPts val="500"/>
              </a:spcBef>
              <a:spcAft>
                <a:spcPts val="0"/>
              </a:spcAft>
              <a:buClr>
                <a:schemeClr val="dk1"/>
              </a:buClr>
              <a:buSzPts val="7200"/>
              <a:buNone/>
              <a:defRPr sz="7200"/>
            </a:lvl2pPr>
            <a:lvl3pPr indent="-228600" lvl="2" marL="1371600" algn="l">
              <a:lnSpc>
                <a:spcPct val="90000"/>
              </a:lnSpc>
              <a:spcBef>
                <a:spcPts val="500"/>
              </a:spcBef>
              <a:spcAft>
                <a:spcPts val="0"/>
              </a:spcAft>
              <a:buClr>
                <a:schemeClr val="dk1"/>
              </a:buClr>
              <a:buSzPts val="7200"/>
              <a:buNone/>
              <a:defRPr sz="7200"/>
            </a:lvl3pPr>
            <a:lvl4pPr indent="-228600" lvl="3" marL="1828800" algn="l">
              <a:lnSpc>
                <a:spcPct val="90000"/>
              </a:lnSpc>
              <a:spcBef>
                <a:spcPts val="500"/>
              </a:spcBef>
              <a:spcAft>
                <a:spcPts val="0"/>
              </a:spcAft>
              <a:buClr>
                <a:schemeClr val="dk1"/>
              </a:buClr>
              <a:buSzPts val="7200"/>
              <a:buNone/>
              <a:defRPr sz="7200"/>
            </a:lvl4pPr>
            <a:lvl5pPr indent="-228600" lvl="4" marL="2286000" algn="l">
              <a:lnSpc>
                <a:spcPct val="90000"/>
              </a:lnSpc>
              <a:spcBef>
                <a:spcPts val="500"/>
              </a:spcBef>
              <a:spcAft>
                <a:spcPts val="0"/>
              </a:spcAft>
              <a:buClr>
                <a:schemeClr val="dk1"/>
              </a:buClr>
              <a:buSzPts val="7200"/>
              <a:buNone/>
              <a:defRPr sz="7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Slide">
  <p:cSld name="Table Slide">
    <p:spTree>
      <p:nvGrpSpPr>
        <p:cNvPr id="116" name="Shape 116"/>
        <p:cNvGrpSpPr/>
        <p:nvPr/>
      </p:nvGrpSpPr>
      <p:grpSpPr>
        <a:xfrm>
          <a:off x="0" y="0"/>
          <a:ext cx="0" cy="0"/>
          <a:chOff x="0" y="0"/>
          <a:chExt cx="0" cy="0"/>
        </a:xfrm>
      </p:grpSpPr>
      <p:sp>
        <p:nvSpPr>
          <p:cNvPr id="117" name="Google Shape;117;p17"/>
          <p:cNvSpPr/>
          <p:nvPr>
            <p:ph idx="2" type="pic"/>
          </p:nvPr>
        </p:nvSpPr>
        <p:spPr>
          <a:xfrm>
            <a:off x="10047816" y="5956717"/>
            <a:ext cx="1506245" cy="688515"/>
          </a:xfrm>
          <a:prstGeom prst="rect">
            <a:avLst/>
          </a:prstGeom>
          <a:no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rgbClr val="D8D8D8"/>
              </a:buClr>
              <a:buSzPts val="3000"/>
              <a:buFont typeface="Arial"/>
              <a:buNone/>
              <a:defRPr b="0" i="0" sz="3000" u="none" cap="none" strike="noStrike">
                <a:solidFill>
                  <a:srgbClr val="D8D8D8"/>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18" name="Google Shape;118;p17"/>
          <p:cNvSpPr/>
          <p:nvPr>
            <p:ph idx="3" type="pic"/>
          </p:nvPr>
        </p:nvSpPr>
        <p:spPr>
          <a:xfrm>
            <a:off x="8013141" y="5956717"/>
            <a:ext cx="1506245" cy="688515"/>
          </a:xfrm>
          <a:prstGeom prst="rect">
            <a:avLst/>
          </a:prstGeom>
          <a:no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rgbClr val="D8D8D8"/>
              </a:buClr>
              <a:buSzPts val="3000"/>
              <a:buFont typeface="Arial"/>
              <a:buNone/>
              <a:defRPr b="0" i="0" sz="3000" u="none" cap="none" strike="noStrike">
                <a:solidFill>
                  <a:srgbClr val="D8D8D8"/>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19" name="Google Shape;119;p17"/>
          <p:cNvSpPr/>
          <p:nvPr>
            <p:ph idx="4" type="pic"/>
          </p:nvPr>
        </p:nvSpPr>
        <p:spPr>
          <a:xfrm>
            <a:off x="5968566" y="5956717"/>
            <a:ext cx="1506245" cy="688515"/>
          </a:xfrm>
          <a:prstGeom prst="rect">
            <a:avLst/>
          </a:prstGeom>
          <a:no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rgbClr val="D8D8D8"/>
              </a:buClr>
              <a:buSzPts val="3000"/>
              <a:buFont typeface="Arial"/>
              <a:buNone/>
              <a:defRPr b="0" i="0" sz="3000" u="none" cap="none" strike="noStrike">
                <a:solidFill>
                  <a:srgbClr val="D8D8D8"/>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0" name="Google Shape;120;p17"/>
          <p:cNvSpPr txBox="1"/>
          <p:nvPr>
            <p:ph idx="1" type="body"/>
          </p:nvPr>
        </p:nvSpPr>
        <p:spPr>
          <a:xfrm>
            <a:off x="535832" y="6094731"/>
            <a:ext cx="5432733" cy="550501"/>
          </a:xfrm>
          <a:prstGeom prst="rect">
            <a:avLst/>
          </a:prstGeom>
          <a:noFill/>
          <a:ln>
            <a:noFill/>
          </a:ln>
        </p:spPr>
        <p:txBody>
          <a:bodyPr anchorCtr="0" anchor="t" bIns="45700" lIns="91425" spcFirstLastPara="1" rIns="91425" wrap="square" tIns="45700">
            <a:noAutofit/>
          </a:bodyPr>
          <a:lstStyle>
            <a:lvl1pPr indent="-228600" lvl="0" marL="457200" algn="l">
              <a:lnSpc>
                <a:spcPct val="70000"/>
              </a:lnSpc>
              <a:spcBef>
                <a:spcPts val="1000"/>
              </a:spcBef>
              <a:spcAft>
                <a:spcPts val="0"/>
              </a:spcAft>
              <a:buClr>
                <a:srgbClr val="595959"/>
              </a:buClr>
              <a:buSzPts val="3500"/>
              <a:buNone/>
              <a:defRPr b="1" sz="3500">
                <a:solidFill>
                  <a:srgbClr val="595959"/>
                </a:solidFill>
              </a:defRPr>
            </a:lvl1pPr>
            <a:lvl2pPr indent="-228600" lvl="1" marL="914400" algn="ctr">
              <a:lnSpc>
                <a:spcPct val="90000"/>
              </a:lnSpc>
              <a:spcBef>
                <a:spcPts val="500"/>
              </a:spcBef>
              <a:spcAft>
                <a:spcPts val="0"/>
              </a:spcAft>
              <a:buClr>
                <a:schemeClr val="dk1"/>
              </a:buClr>
              <a:buSzPts val="2800"/>
              <a:buNone/>
              <a:defRPr sz="2800"/>
            </a:lvl2pPr>
            <a:lvl3pPr indent="-228600" lvl="2" marL="1371600" algn="ctr">
              <a:lnSpc>
                <a:spcPct val="90000"/>
              </a:lnSpc>
              <a:spcBef>
                <a:spcPts val="500"/>
              </a:spcBef>
              <a:spcAft>
                <a:spcPts val="0"/>
              </a:spcAft>
              <a:buClr>
                <a:schemeClr val="dk1"/>
              </a:buClr>
              <a:buSzPts val="2800"/>
              <a:buNone/>
              <a:defRPr sz="2800"/>
            </a:lvl3pPr>
            <a:lvl4pPr indent="-228600" lvl="3" marL="1828800" algn="ctr">
              <a:lnSpc>
                <a:spcPct val="90000"/>
              </a:lnSpc>
              <a:spcBef>
                <a:spcPts val="500"/>
              </a:spcBef>
              <a:spcAft>
                <a:spcPts val="0"/>
              </a:spcAft>
              <a:buClr>
                <a:schemeClr val="dk1"/>
              </a:buClr>
              <a:buSzPts val="2800"/>
              <a:buNone/>
              <a:defRPr sz="2800"/>
            </a:lvl4pPr>
            <a:lvl5pPr indent="-228600" lvl="4" marL="2286000" algn="ctr">
              <a:lnSpc>
                <a:spcPct val="90000"/>
              </a:lnSpc>
              <a:spcBef>
                <a:spcPts val="500"/>
              </a:spcBef>
              <a:spcAft>
                <a:spcPts val="0"/>
              </a:spcAft>
              <a:buClr>
                <a:schemeClr val="dk1"/>
              </a:buClr>
              <a:buSzPts val="2800"/>
              <a:buNone/>
              <a:defRPr sz="28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1" name="Google Shape;121;p17"/>
          <p:cNvSpPr txBox="1"/>
          <p:nvPr/>
        </p:nvSpPr>
        <p:spPr>
          <a:xfrm>
            <a:off x="0" y="-95003"/>
            <a:ext cx="12192000" cy="836364"/>
          </a:xfrm>
          <a:prstGeom prst="rect">
            <a:avLst/>
          </a:prstGeom>
          <a:gradFill>
            <a:gsLst>
              <a:gs pos="0">
                <a:srgbClr val="009740"/>
              </a:gs>
              <a:gs pos="85000">
                <a:srgbClr val="78BF3F"/>
              </a:gs>
              <a:gs pos="100000">
                <a:srgbClr val="8DC63F"/>
              </a:gs>
            </a:gsLst>
            <a:lin ang="0" scaled="0"/>
          </a:gradFill>
          <a:ln>
            <a:noFill/>
          </a:ln>
        </p:spPr>
        <p:txBody>
          <a:bodyPr anchorCtr="0" anchor="ctr" bIns="45700" lIns="91425" spcFirstLastPara="1" rIns="91425" wrap="square" tIns="45700">
            <a:noAutofit/>
          </a:bodyPr>
          <a:lstStyle/>
          <a:p>
            <a:pPr indent="0" lvl="0" marL="338138" marR="0" rtl="0" algn="l">
              <a:spcBef>
                <a:spcPts val="0"/>
              </a:spcBef>
              <a:spcAft>
                <a:spcPts val="0"/>
              </a:spcAft>
              <a:buNone/>
            </a:pPr>
            <a:r>
              <a:t/>
            </a:r>
            <a:endParaRPr b="1" sz="2800">
              <a:solidFill>
                <a:schemeClr val="lt1"/>
              </a:solidFill>
              <a:latin typeface="Arial"/>
              <a:ea typeface="Arial"/>
              <a:cs typeface="Arial"/>
              <a:sym typeface="Arial"/>
            </a:endParaRPr>
          </a:p>
        </p:txBody>
      </p:sp>
      <p:sp>
        <p:nvSpPr>
          <p:cNvPr id="122" name="Google Shape;122;p17"/>
          <p:cNvSpPr txBox="1"/>
          <p:nvPr/>
        </p:nvSpPr>
        <p:spPr>
          <a:xfrm>
            <a:off x="0" y="796964"/>
            <a:ext cx="12192000" cy="76200"/>
          </a:xfrm>
          <a:prstGeom prst="rect">
            <a:avLst/>
          </a:prstGeom>
          <a:solidFill>
            <a:srgbClr val="8DC63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23" name="Google Shape;123;p17"/>
          <p:cNvSpPr txBox="1"/>
          <p:nvPr>
            <p:ph type="title"/>
          </p:nvPr>
        </p:nvSpPr>
        <p:spPr>
          <a:xfrm>
            <a:off x="-1" y="32709"/>
            <a:ext cx="11410485" cy="648328"/>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124" name="Shape 124"/>
        <p:cNvGrpSpPr/>
        <p:nvPr/>
      </p:nvGrpSpPr>
      <p:grpSpPr>
        <a:xfrm>
          <a:off x="0" y="0"/>
          <a:ext cx="0" cy="0"/>
          <a:chOff x="0" y="0"/>
          <a:chExt cx="0" cy="0"/>
        </a:xfrm>
      </p:grpSpPr>
      <p:sp>
        <p:nvSpPr>
          <p:cNvPr id="125" name="Google Shape;125;p18"/>
          <p:cNvSpPr txBox="1"/>
          <p:nvPr/>
        </p:nvSpPr>
        <p:spPr>
          <a:xfrm>
            <a:off x="0" y="-95003"/>
            <a:ext cx="12192000" cy="836364"/>
          </a:xfrm>
          <a:prstGeom prst="rect">
            <a:avLst/>
          </a:prstGeom>
          <a:gradFill>
            <a:gsLst>
              <a:gs pos="0">
                <a:srgbClr val="009740"/>
              </a:gs>
              <a:gs pos="85000">
                <a:srgbClr val="78BF3F"/>
              </a:gs>
              <a:gs pos="100000">
                <a:srgbClr val="8DC63F"/>
              </a:gs>
            </a:gsLst>
            <a:lin ang="0" scaled="0"/>
          </a:gradFill>
          <a:ln>
            <a:noFill/>
          </a:ln>
        </p:spPr>
        <p:txBody>
          <a:bodyPr anchorCtr="0" anchor="ctr" bIns="45700" lIns="91425" spcFirstLastPara="1" rIns="91425" wrap="square" tIns="45700">
            <a:noAutofit/>
          </a:bodyPr>
          <a:lstStyle/>
          <a:p>
            <a:pPr indent="0" lvl="0" marL="338138" marR="0" rtl="0" algn="l">
              <a:spcBef>
                <a:spcPts val="0"/>
              </a:spcBef>
              <a:spcAft>
                <a:spcPts val="0"/>
              </a:spcAft>
              <a:buNone/>
            </a:pPr>
            <a:r>
              <a:t/>
            </a:r>
            <a:endParaRPr b="1" sz="2800">
              <a:solidFill>
                <a:schemeClr val="lt1"/>
              </a:solidFill>
              <a:latin typeface="Arial"/>
              <a:ea typeface="Arial"/>
              <a:cs typeface="Arial"/>
              <a:sym typeface="Arial"/>
            </a:endParaRPr>
          </a:p>
        </p:txBody>
      </p:sp>
      <p:sp>
        <p:nvSpPr>
          <p:cNvPr id="126" name="Google Shape;126;p18"/>
          <p:cNvSpPr txBox="1"/>
          <p:nvPr/>
        </p:nvSpPr>
        <p:spPr>
          <a:xfrm>
            <a:off x="0" y="796964"/>
            <a:ext cx="12192000" cy="76200"/>
          </a:xfrm>
          <a:prstGeom prst="rect">
            <a:avLst/>
          </a:prstGeom>
          <a:solidFill>
            <a:srgbClr val="8DC63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27" name="Google Shape;127;p18"/>
          <p:cNvSpPr txBox="1"/>
          <p:nvPr>
            <p:ph type="title"/>
          </p:nvPr>
        </p:nvSpPr>
        <p:spPr>
          <a:xfrm>
            <a:off x="-1" y="32709"/>
            <a:ext cx="11410485" cy="648328"/>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p:cSld name="Picture with Caption">
    <p:spTree>
      <p:nvGrpSpPr>
        <p:cNvPr id="128" name="Shape 128"/>
        <p:cNvGrpSpPr/>
        <p:nvPr/>
      </p:nvGrpSpPr>
      <p:grpSpPr>
        <a:xfrm>
          <a:off x="0" y="0"/>
          <a:ext cx="0" cy="0"/>
          <a:chOff x="0" y="0"/>
          <a:chExt cx="0" cy="0"/>
        </a:xfrm>
      </p:grpSpPr>
      <p:sp>
        <p:nvSpPr>
          <p:cNvPr id="129" name="Google Shape;129;p19"/>
          <p:cNvSpPr txBox="1"/>
          <p:nvPr>
            <p:ph type="title"/>
          </p:nvPr>
        </p:nvSpPr>
        <p:spPr>
          <a:xfrm>
            <a:off x="839788" y="928249"/>
            <a:ext cx="3932237" cy="1564887"/>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0" name="Google Shape;130;p19"/>
          <p:cNvSpPr/>
          <p:nvPr>
            <p:ph idx="2" type="pic"/>
          </p:nvPr>
        </p:nvSpPr>
        <p:spPr>
          <a:xfrm>
            <a:off x="5183188" y="1458474"/>
            <a:ext cx="6172200" cy="4766073"/>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131" name="Google Shape;131;p19"/>
          <p:cNvSpPr txBox="1"/>
          <p:nvPr>
            <p:ph idx="1" type="body"/>
          </p:nvPr>
        </p:nvSpPr>
        <p:spPr>
          <a:xfrm>
            <a:off x="839788" y="2528449"/>
            <a:ext cx="3932237" cy="3727473"/>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32" name="Google Shape;132;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3" name="Google Shape;133;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4" name="Google Shape;134;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35" name="Google Shape;135;p19"/>
          <p:cNvSpPr txBox="1"/>
          <p:nvPr/>
        </p:nvSpPr>
        <p:spPr>
          <a:xfrm>
            <a:off x="0" y="-95003"/>
            <a:ext cx="12192000" cy="836364"/>
          </a:xfrm>
          <a:prstGeom prst="rect">
            <a:avLst/>
          </a:prstGeom>
          <a:gradFill>
            <a:gsLst>
              <a:gs pos="0">
                <a:srgbClr val="009740"/>
              </a:gs>
              <a:gs pos="85000">
                <a:srgbClr val="78BF3F"/>
              </a:gs>
              <a:gs pos="100000">
                <a:srgbClr val="8DC63F"/>
              </a:gs>
            </a:gsLst>
            <a:lin ang="0" scaled="0"/>
          </a:gradFill>
          <a:ln>
            <a:noFill/>
          </a:ln>
        </p:spPr>
        <p:txBody>
          <a:bodyPr anchorCtr="0" anchor="ctr" bIns="45700" lIns="91425" spcFirstLastPara="1" rIns="91425" wrap="square" tIns="45700">
            <a:noAutofit/>
          </a:bodyPr>
          <a:lstStyle/>
          <a:p>
            <a:pPr indent="0" lvl="0" marL="338138" marR="0" rtl="0" algn="l">
              <a:spcBef>
                <a:spcPts val="0"/>
              </a:spcBef>
              <a:spcAft>
                <a:spcPts val="0"/>
              </a:spcAft>
              <a:buNone/>
            </a:pPr>
            <a:r>
              <a:t/>
            </a:r>
            <a:endParaRPr b="1" sz="2800">
              <a:solidFill>
                <a:schemeClr val="lt1"/>
              </a:solidFill>
              <a:latin typeface="Arial"/>
              <a:ea typeface="Arial"/>
              <a:cs typeface="Arial"/>
              <a:sym typeface="Arial"/>
            </a:endParaRPr>
          </a:p>
        </p:txBody>
      </p:sp>
      <p:sp>
        <p:nvSpPr>
          <p:cNvPr id="136" name="Google Shape;136;p19"/>
          <p:cNvSpPr txBox="1"/>
          <p:nvPr/>
        </p:nvSpPr>
        <p:spPr>
          <a:xfrm>
            <a:off x="0" y="796964"/>
            <a:ext cx="12192000" cy="76200"/>
          </a:xfrm>
          <a:prstGeom prst="rect">
            <a:avLst/>
          </a:prstGeom>
          <a:solidFill>
            <a:srgbClr val="8DC63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7" name="Shape 137"/>
        <p:cNvGrpSpPr/>
        <p:nvPr/>
      </p:nvGrpSpPr>
      <p:grpSpPr>
        <a:xfrm>
          <a:off x="0" y="0"/>
          <a:ext cx="0" cy="0"/>
          <a:chOff x="0" y="0"/>
          <a:chExt cx="0" cy="0"/>
        </a:xfrm>
      </p:grpSpPr>
      <p:sp>
        <p:nvSpPr>
          <p:cNvPr id="138" name="Google Shape;138;p20"/>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9" name="Google Shape;139;p20"/>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140" name="Google Shape;140;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1" name="Google Shape;141;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2" name="Google Shape;142;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20" name="Shape 20"/>
        <p:cNvGrpSpPr/>
        <p:nvPr/>
      </p:nvGrpSpPr>
      <p:grpSpPr>
        <a:xfrm>
          <a:off x="0" y="0"/>
          <a:ext cx="0" cy="0"/>
          <a:chOff x="0" y="0"/>
          <a:chExt cx="0" cy="0"/>
        </a:xfrm>
      </p:grpSpPr>
      <p:sp>
        <p:nvSpPr>
          <p:cNvPr id="21" name="Google Shape;21;p3"/>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22" name="Google Shape;22;p3"/>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3"/>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24" name="Google Shape;24;p3"/>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 name="Google Shape;25;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28" name="Google Shape;28;p3"/>
          <p:cNvSpPr txBox="1"/>
          <p:nvPr/>
        </p:nvSpPr>
        <p:spPr>
          <a:xfrm>
            <a:off x="0" y="-95003"/>
            <a:ext cx="12192000" cy="836364"/>
          </a:xfrm>
          <a:prstGeom prst="rect">
            <a:avLst/>
          </a:prstGeom>
          <a:gradFill>
            <a:gsLst>
              <a:gs pos="0">
                <a:srgbClr val="009740"/>
              </a:gs>
              <a:gs pos="85000">
                <a:srgbClr val="78BF3F"/>
              </a:gs>
              <a:gs pos="100000">
                <a:srgbClr val="8DC63F"/>
              </a:gs>
            </a:gsLst>
            <a:lin ang="0" scaled="0"/>
          </a:gradFill>
          <a:ln>
            <a:noFill/>
          </a:ln>
        </p:spPr>
        <p:txBody>
          <a:bodyPr anchorCtr="0" anchor="ctr" bIns="45700" lIns="91425" spcFirstLastPara="1" rIns="91425" wrap="square" tIns="45700">
            <a:noAutofit/>
          </a:bodyPr>
          <a:lstStyle/>
          <a:p>
            <a:pPr indent="0" lvl="0" marL="338138" marR="0" rtl="0" algn="l">
              <a:spcBef>
                <a:spcPts val="0"/>
              </a:spcBef>
              <a:spcAft>
                <a:spcPts val="0"/>
              </a:spcAft>
              <a:buNone/>
            </a:pPr>
            <a:r>
              <a:t/>
            </a:r>
            <a:endParaRPr b="1" i="0" sz="2800" u="none" cap="none" strike="noStrike">
              <a:solidFill>
                <a:schemeClr val="lt1"/>
              </a:solidFill>
              <a:latin typeface="Arial"/>
              <a:ea typeface="Arial"/>
              <a:cs typeface="Arial"/>
              <a:sym typeface="Arial"/>
            </a:endParaRPr>
          </a:p>
        </p:txBody>
      </p:sp>
      <p:sp>
        <p:nvSpPr>
          <p:cNvPr id="29" name="Google Shape;29;p3"/>
          <p:cNvSpPr txBox="1"/>
          <p:nvPr/>
        </p:nvSpPr>
        <p:spPr>
          <a:xfrm>
            <a:off x="0" y="796964"/>
            <a:ext cx="12192000" cy="76200"/>
          </a:xfrm>
          <a:prstGeom prst="rect">
            <a:avLst/>
          </a:prstGeom>
          <a:solidFill>
            <a:srgbClr val="8DC63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sp>
        <p:nvSpPr>
          <p:cNvPr id="30" name="Google Shape;30;p3"/>
          <p:cNvSpPr txBox="1"/>
          <p:nvPr>
            <p:ph type="title"/>
          </p:nvPr>
        </p:nvSpPr>
        <p:spPr>
          <a:xfrm>
            <a:off x="-1" y="32709"/>
            <a:ext cx="11410485" cy="648328"/>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143" name="Shape 143"/>
        <p:cNvGrpSpPr/>
        <p:nvPr/>
      </p:nvGrpSpPr>
      <p:grpSpPr>
        <a:xfrm>
          <a:off x="0" y="0"/>
          <a:ext cx="0" cy="0"/>
          <a:chOff x="0" y="0"/>
          <a:chExt cx="0" cy="0"/>
        </a:xfrm>
      </p:grpSpPr>
      <p:sp>
        <p:nvSpPr>
          <p:cNvPr id="144" name="Google Shape;144;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5" name="Google Shape;145;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6" name="Google Shape;146;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47" name="Shape 147"/>
        <p:cNvGrpSpPr/>
        <p:nvPr/>
      </p:nvGrpSpPr>
      <p:grpSpPr>
        <a:xfrm>
          <a:off x="0" y="0"/>
          <a:ext cx="0" cy="0"/>
          <a:chOff x="0" y="0"/>
          <a:chExt cx="0" cy="0"/>
        </a:xfrm>
      </p:grpSpPr>
      <p:sp>
        <p:nvSpPr>
          <p:cNvPr id="148" name="Google Shape;148;p2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9" name="Google Shape;149;p22"/>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150" name="Google Shape;150;p22"/>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51" name="Google Shape;151;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2" name="Google Shape;152;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3" name="Google Shape;153;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54" name="Shape 154"/>
        <p:cNvGrpSpPr/>
        <p:nvPr/>
      </p:nvGrpSpPr>
      <p:grpSpPr>
        <a:xfrm>
          <a:off x="0" y="0"/>
          <a:ext cx="0" cy="0"/>
          <a:chOff x="0" y="0"/>
          <a:chExt cx="0" cy="0"/>
        </a:xfrm>
      </p:grpSpPr>
      <p:sp>
        <p:nvSpPr>
          <p:cNvPr id="155" name="Google Shape;155;p2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6" name="Google Shape;156;p23"/>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57" name="Google Shape;157;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8" name="Google Shape;158;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9" name="Google Shape;159;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60" name="Shape 160"/>
        <p:cNvGrpSpPr/>
        <p:nvPr/>
      </p:nvGrpSpPr>
      <p:grpSpPr>
        <a:xfrm>
          <a:off x="0" y="0"/>
          <a:ext cx="0" cy="0"/>
          <a:chOff x="0" y="0"/>
          <a:chExt cx="0" cy="0"/>
        </a:xfrm>
      </p:grpSpPr>
      <p:sp>
        <p:nvSpPr>
          <p:cNvPr id="161" name="Google Shape;161;p24"/>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2" name="Google Shape;162;p24"/>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63" name="Google Shape;163;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4" name="Google Shape;164;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5" name="Google Shape;165;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31" name="Shape 31"/>
        <p:cNvGrpSpPr/>
        <p:nvPr/>
      </p:nvGrpSpPr>
      <p:grpSpPr>
        <a:xfrm>
          <a:off x="0" y="0"/>
          <a:ext cx="0" cy="0"/>
          <a:chOff x="0" y="0"/>
          <a:chExt cx="0" cy="0"/>
        </a:xfrm>
      </p:grpSpPr>
      <p:sp>
        <p:nvSpPr>
          <p:cNvPr id="32" name="Google Shape;32;p4"/>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4"/>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4" name="Google Shape;34;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37" name="Google Shape;37;p4"/>
          <p:cNvSpPr txBox="1"/>
          <p:nvPr/>
        </p:nvSpPr>
        <p:spPr>
          <a:xfrm>
            <a:off x="0" y="-95003"/>
            <a:ext cx="12192000" cy="836364"/>
          </a:xfrm>
          <a:prstGeom prst="rect">
            <a:avLst/>
          </a:prstGeom>
          <a:gradFill>
            <a:gsLst>
              <a:gs pos="0">
                <a:srgbClr val="009740"/>
              </a:gs>
              <a:gs pos="85000">
                <a:srgbClr val="78BF3F"/>
              </a:gs>
              <a:gs pos="100000">
                <a:srgbClr val="8DC63F"/>
              </a:gs>
            </a:gsLst>
            <a:lin ang="0" scaled="0"/>
          </a:gradFill>
          <a:ln>
            <a:noFill/>
          </a:ln>
        </p:spPr>
        <p:txBody>
          <a:bodyPr anchorCtr="0" anchor="ctr" bIns="45700" lIns="91425" spcFirstLastPara="1" rIns="91425" wrap="square" tIns="45700">
            <a:noAutofit/>
          </a:bodyPr>
          <a:lstStyle/>
          <a:p>
            <a:pPr indent="0" lvl="0" marL="338138" marR="0" rtl="0" algn="l">
              <a:spcBef>
                <a:spcPts val="0"/>
              </a:spcBef>
              <a:spcAft>
                <a:spcPts val="0"/>
              </a:spcAft>
              <a:buNone/>
            </a:pPr>
            <a:r>
              <a:t/>
            </a:r>
            <a:endParaRPr b="1" i="0" sz="2800" u="none" cap="none" strike="noStrike">
              <a:solidFill>
                <a:schemeClr val="lt1"/>
              </a:solidFill>
              <a:latin typeface="Arial"/>
              <a:ea typeface="Arial"/>
              <a:cs typeface="Arial"/>
              <a:sym typeface="Arial"/>
            </a:endParaRPr>
          </a:p>
        </p:txBody>
      </p:sp>
      <p:sp>
        <p:nvSpPr>
          <p:cNvPr id="38" name="Google Shape;38;p4"/>
          <p:cNvSpPr txBox="1"/>
          <p:nvPr/>
        </p:nvSpPr>
        <p:spPr>
          <a:xfrm>
            <a:off x="0" y="796964"/>
            <a:ext cx="12192000" cy="76200"/>
          </a:xfrm>
          <a:prstGeom prst="rect">
            <a:avLst/>
          </a:prstGeom>
          <a:solidFill>
            <a:srgbClr val="8DC63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sp>
        <p:nvSpPr>
          <p:cNvPr id="39" name="Google Shape;39;p4"/>
          <p:cNvSpPr txBox="1"/>
          <p:nvPr>
            <p:ph type="title"/>
          </p:nvPr>
        </p:nvSpPr>
        <p:spPr>
          <a:xfrm>
            <a:off x="-1" y="32709"/>
            <a:ext cx="11410485" cy="648328"/>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40" name="Shape 40"/>
        <p:cNvGrpSpPr/>
        <p:nvPr/>
      </p:nvGrpSpPr>
      <p:grpSpPr>
        <a:xfrm>
          <a:off x="0" y="0"/>
          <a:ext cx="0" cy="0"/>
          <a:chOff x="0" y="0"/>
          <a:chExt cx="0" cy="0"/>
        </a:xfrm>
      </p:grpSpPr>
      <p:sp>
        <p:nvSpPr>
          <p:cNvPr id="41" name="Google Shape;41;p5"/>
          <p:cNvSpPr txBox="1"/>
          <p:nvPr>
            <p:ph idx="1" type="body"/>
          </p:nvPr>
        </p:nvSpPr>
        <p:spPr>
          <a:xfrm>
            <a:off x="838200" y="1403927"/>
            <a:ext cx="10515600" cy="4773036"/>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45" name="Google Shape;45;p5"/>
          <p:cNvSpPr txBox="1"/>
          <p:nvPr/>
        </p:nvSpPr>
        <p:spPr>
          <a:xfrm>
            <a:off x="0" y="-95003"/>
            <a:ext cx="12192000" cy="836364"/>
          </a:xfrm>
          <a:prstGeom prst="rect">
            <a:avLst/>
          </a:prstGeom>
          <a:gradFill>
            <a:gsLst>
              <a:gs pos="0">
                <a:srgbClr val="009740"/>
              </a:gs>
              <a:gs pos="85000">
                <a:srgbClr val="78BF3F"/>
              </a:gs>
              <a:gs pos="100000">
                <a:srgbClr val="8DC63F"/>
              </a:gs>
            </a:gsLst>
            <a:lin ang="0" scaled="0"/>
          </a:gradFill>
          <a:ln>
            <a:noFill/>
          </a:ln>
        </p:spPr>
        <p:txBody>
          <a:bodyPr anchorCtr="0" anchor="ctr" bIns="45700" lIns="91425" spcFirstLastPara="1" rIns="91425" wrap="square" tIns="45700">
            <a:noAutofit/>
          </a:bodyPr>
          <a:lstStyle/>
          <a:p>
            <a:pPr indent="0" lvl="0" marL="338138" marR="0" rtl="0" algn="l">
              <a:spcBef>
                <a:spcPts val="0"/>
              </a:spcBef>
              <a:spcAft>
                <a:spcPts val="0"/>
              </a:spcAft>
              <a:buNone/>
            </a:pPr>
            <a:r>
              <a:t/>
            </a:r>
            <a:endParaRPr b="1" sz="2800">
              <a:solidFill>
                <a:schemeClr val="lt1"/>
              </a:solidFill>
              <a:latin typeface="Arial"/>
              <a:ea typeface="Arial"/>
              <a:cs typeface="Arial"/>
              <a:sym typeface="Arial"/>
            </a:endParaRPr>
          </a:p>
        </p:txBody>
      </p:sp>
      <p:sp>
        <p:nvSpPr>
          <p:cNvPr id="46" name="Google Shape;46;p5"/>
          <p:cNvSpPr txBox="1"/>
          <p:nvPr/>
        </p:nvSpPr>
        <p:spPr>
          <a:xfrm>
            <a:off x="0" y="796964"/>
            <a:ext cx="12192000" cy="76200"/>
          </a:xfrm>
          <a:prstGeom prst="rect">
            <a:avLst/>
          </a:prstGeom>
          <a:solidFill>
            <a:srgbClr val="8DC63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7" name="Google Shape;47;p5"/>
          <p:cNvSpPr txBox="1"/>
          <p:nvPr>
            <p:ph type="title"/>
          </p:nvPr>
        </p:nvSpPr>
        <p:spPr>
          <a:xfrm>
            <a:off x="-1" y="32709"/>
            <a:ext cx="11410485" cy="648328"/>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HANK YOU slide">
  <p:cSld name="1_THANK YOU slide">
    <p:spTree>
      <p:nvGrpSpPr>
        <p:cNvPr id="48" name="Shape 48"/>
        <p:cNvGrpSpPr/>
        <p:nvPr/>
      </p:nvGrpSpPr>
      <p:grpSpPr>
        <a:xfrm>
          <a:off x="0" y="0"/>
          <a:ext cx="0" cy="0"/>
          <a:chOff x="0" y="0"/>
          <a:chExt cx="0" cy="0"/>
        </a:xfrm>
      </p:grpSpPr>
      <p:cxnSp>
        <p:nvCxnSpPr>
          <p:cNvPr id="49" name="Google Shape;49;p6"/>
          <p:cNvCxnSpPr/>
          <p:nvPr/>
        </p:nvCxnSpPr>
        <p:spPr>
          <a:xfrm>
            <a:off x="5965225" y="4265162"/>
            <a:ext cx="2578772" cy="0"/>
          </a:xfrm>
          <a:prstGeom prst="straightConnector1">
            <a:avLst/>
          </a:prstGeom>
          <a:noFill/>
          <a:ln cap="flat" cmpd="sng" w="9525">
            <a:solidFill>
              <a:srgbClr val="009999"/>
            </a:solidFill>
            <a:prstDash val="solid"/>
            <a:miter lim="800000"/>
            <a:headEnd len="sm" w="sm" type="none"/>
            <a:tailEnd len="sm" w="sm" type="none"/>
          </a:ln>
        </p:spPr>
      </p:cxnSp>
      <p:sp>
        <p:nvSpPr>
          <p:cNvPr id="50" name="Google Shape;50;p6"/>
          <p:cNvSpPr/>
          <p:nvPr>
            <p:ph idx="2" type="pic"/>
          </p:nvPr>
        </p:nvSpPr>
        <p:spPr>
          <a:xfrm>
            <a:off x="-14292" y="0"/>
            <a:ext cx="12228523" cy="6858000"/>
          </a:xfrm>
          <a:prstGeom prst="rect">
            <a:avLst/>
          </a:prstGeom>
          <a:solidFill>
            <a:srgbClr val="D8D8D8"/>
          </a:solid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1" name="Google Shape;51;p6"/>
          <p:cNvSpPr txBox="1"/>
          <p:nvPr>
            <p:ph idx="1" type="body"/>
          </p:nvPr>
        </p:nvSpPr>
        <p:spPr>
          <a:xfrm>
            <a:off x="0" y="2799754"/>
            <a:ext cx="4793672" cy="1458913"/>
          </a:xfrm>
          <a:prstGeom prst="rect">
            <a:avLst/>
          </a:prstGeom>
          <a:noFill/>
          <a:ln>
            <a:noFill/>
          </a:ln>
        </p:spPr>
        <p:txBody>
          <a:bodyPr anchorCtr="0" anchor="t" bIns="45700" lIns="91425" spcFirstLastPara="1" rIns="91425" wrap="square" tIns="45700">
            <a:noAutofit/>
          </a:bodyPr>
          <a:lstStyle>
            <a:lvl1pPr indent="-228600" lvl="0" marL="457200" algn="ctr">
              <a:lnSpc>
                <a:spcPct val="90000"/>
              </a:lnSpc>
              <a:spcBef>
                <a:spcPts val="1000"/>
              </a:spcBef>
              <a:spcAft>
                <a:spcPts val="0"/>
              </a:spcAft>
              <a:buClr>
                <a:schemeClr val="lt1"/>
              </a:buClr>
              <a:buSzPts val="7200"/>
              <a:buNone/>
              <a:defRPr sz="7200">
                <a:solidFill>
                  <a:schemeClr val="lt1"/>
                </a:solidFill>
              </a:defRPr>
            </a:lvl1pPr>
            <a:lvl2pPr indent="-228600" lvl="1" marL="914400" algn="l">
              <a:lnSpc>
                <a:spcPct val="90000"/>
              </a:lnSpc>
              <a:spcBef>
                <a:spcPts val="500"/>
              </a:spcBef>
              <a:spcAft>
                <a:spcPts val="0"/>
              </a:spcAft>
              <a:buClr>
                <a:schemeClr val="dk1"/>
              </a:buClr>
              <a:buSzPts val="7200"/>
              <a:buNone/>
              <a:defRPr sz="7200"/>
            </a:lvl2pPr>
            <a:lvl3pPr indent="-228600" lvl="2" marL="1371600" algn="l">
              <a:lnSpc>
                <a:spcPct val="90000"/>
              </a:lnSpc>
              <a:spcBef>
                <a:spcPts val="500"/>
              </a:spcBef>
              <a:spcAft>
                <a:spcPts val="0"/>
              </a:spcAft>
              <a:buClr>
                <a:schemeClr val="dk1"/>
              </a:buClr>
              <a:buSzPts val="7200"/>
              <a:buNone/>
              <a:defRPr sz="7200"/>
            </a:lvl3pPr>
            <a:lvl4pPr indent="-228600" lvl="3" marL="1828800" algn="l">
              <a:lnSpc>
                <a:spcPct val="90000"/>
              </a:lnSpc>
              <a:spcBef>
                <a:spcPts val="500"/>
              </a:spcBef>
              <a:spcAft>
                <a:spcPts val="0"/>
              </a:spcAft>
              <a:buClr>
                <a:schemeClr val="dk1"/>
              </a:buClr>
              <a:buSzPts val="7200"/>
              <a:buNone/>
              <a:defRPr sz="7200"/>
            </a:lvl4pPr>
            <a:lvl5pPr indent="-228600" lvl="4" marL="2286000" algn="l">
              <a:lnSpc>
                <a:spcPct val="90000"/>
              </a:lnSpc>
              <a:spcBef>
                <a:spcPts val="500"/>
              </a:spcBef>
              <a:spcAft>
                <a:spcPts val="0"/>
              </a:spcAft>
              <a:buClr>
                <a:schemeClr val="dk1"/>
              </a:buClr>
              <a:buSzPts val="7200"/>
              <a:buNone/>
              <a:defRPr sz="7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52" name="Google Shape;52;p6"/>
          <p:cNvPicPr preferRelativeResize="0"/>
          <p:nvPr/>
        </p:nvPicPr>
        <p:blipFill rotWithShape="1">
          <a:blip r:embed="rId2">
            <a:alphaModFix/>
          </a:blip>
          <a:srcRect b="0" l="0" r="0" t="0"/>
          <a:stretch/>
        </p:blipFill>
        <p:spPr>
          <a:xfrm>
            <a:off x="11119427" y="5751367"/>
            <a:ext cx="952500" cy="95250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3" name="Shape 53"/>
        <p:cNvGrpSpPr/>
        <p:nvPr/>
      </p:nvGrpSpPr>
      <p:grpSpPr>
        <a:xfrm>
          <a:off x="0" y="0"/>
          <a:ext cx="0" cy="0"/>
          <a:chOff x="0" y="0"/>
          <a:chExt cx="0" cy="0"/>
        </a:xfrm>
      </p:grpSpPr>
      <p:sp>
        <p:nvSpPr>
          <p:cNvPr id="54" name="Google Shape;54;p7"/>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7"/>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56" name="Google Shape;56;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Slide">
  <p:cSld name="COVER Slide">
    <p:bg>
      <p:bgPr>
        <a:solidFill>
          <a:srgbClr val="808285"/>
        </a:solidFill>
      </p:bgPr>
    </p:bg>
    <p:spTree>
      <p:nvGrpSpPr>
        <p:cNvPr id="59" name="Shape 59"/>
        <p:cNvGrpSpPr/>
        <p:nvPr/>
      </p:nvGrpSpPr>
      <p:grpSpPr>
        <a:xfrm>
          <a:off x="0" y="0"/>
          <a:ext cx="0" cy="0"/>
          <a:chOff x="0" y="0"/>
          <a:chExt cx="0" cy="0"/>
        </a:xfrm>
      </p:grpSpPr>
      <p:sp>
        <p:nvSpPr>
          <p:cNvPr id="60" name="Google Shape;60;p8"/>
          <p:cNvSpPr txBox="1"/>
          <p:nvPr>
            <p:ph idx="1" type="body"/>
          </p:nvPr>
        </p:nvSpPr>
        <p:spPr>
          <a:xfrm>
            <a:off x="484718" y="2228653"/>
            <a:ext cx="7850222" cy="1818967"/>
          </a:xfrm>
          <a:prstGeom prst="rect">
            <a:avLst/>
          </a:prstGeom>
          <a:noFill/>
          <a:ln>
            <a:noFill/>
          </a:ln>
        </p:spPr>
        <p:txBody>
          <a:bodyPr anchorCtr="0" anchor="t" bIns="45700" lIns="91425" spcFirstLastPara="1" rIns="91425" wrap="square" tIns="45700">
            <a:noAutofit/>
          </a:bodyPr>
          <a:lstStyle>
            <a:lvl1pPr indent="-228600" lvl="0" marL="457200" algn="l">
              <a:lnSpc>
                <a:spcPct val="70000"/>
              </a:lnSpc>
              <a:spcBef>
                <a:spcPts val="1000"/>
              </a:spcBef>
              <a:spcAft>
                <a:spcPts val="0"/>
              </a:spcAft>
              <a:buClr>
                <a:srgbClr val="FFFFFF"/>
              </a:buClr>
              <a:buSzPts val="5800"/>
              <a:buNone/>
              <a:defRPr sz="5800">
                <a:solidFill>
                  <a:srgbClr val="FFFFFF"/>
                </a:solidFill>
              </a:defRPr>
            </a:lvl1pPr>
            <a:lvl2pPr indent="-228600" lvl="1" marL="914400" algn="l">
              <a:lnSpc>
                <a:spcPct val="90000"/>
              </a:lnSpc>
              <a:spcBef>
                <a:spcPts val="500"/>
              </a:spcBef>
              <a:spcAft>
                <a:spcPts val="0"/>
              </a:spcAft>
              <a:buClr>
                <a:schemeClr val="dk1"/>
              </a:buClr>
              <a:buSzPts val="2400"/>
              <a:buNone/>
              <a:defRPr/>
            </a:lvl2pPr>
            <a:lvl3pPr indent="-228600" lvl="2" marL="1371600" algn="l">
              <a:lnSpc>
                <a:spcPct val="90000"/>
              </a:lnSpc>
              <a:spcBef>
                <a:spcPts val="500"/>
              </a:spcBef>
              <a:spcAft>
                <a:spcPts val="0"/>
              </a:spcAft>
              <a:buClr>
                <a:schemeClr val="dk1"/>
              </a:buClr>
              <a:buSzPts val="2000"/>
              <a:buNone/>
              <a:defRPr/>
            </a:lvl3pPr>
            <a:lvl4pPr indent="-228600" lvl="3" marL="1828800" algn="l">
              <a:lnSpc>
                <a:spcPct val="90000"/>
              </a:lnSpc>
              <a:spcBef>
                <a:spcPts val="500"/>
              </a:spcBef>
              <a:spcAft>
                <a:spcPts val="0"/>
              </a:spcAft>
              <a:buClr>
                <a:schemeClr val="dk1"/>
              </a:buClr>
              <a:buSzPts val="1800"/>
              <a:buNone/>
              <a:defRPr/>
            </a:lvl4pPr>
            <a:lvl5pPr indent="-228600" lvl="4" marL="2286000" algn="l">
              <a:lnSpc>
                <a:spcPct val="90000"/>
              </a:lnSpc>
              <a:spcBef>
                <a:spcPts val="5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cxnSp>
        <p:nvCxnSpPr>
          <p:cNvPr id="61" name="Google Shape;61;p8"/>
          <p:cNvCxnSpPr/>
          <p:nvPr/>
        </p:nvCxnSpPr>
        <p:spPr>
          <a:xfrm>
            <a:off x="634175" y="4059641"/>
            <a:ext cx="4086498" cy="0"/>
          </a:xfrm>
          <a:prstGeom prst="straightConnector1">
            <a:avLst/>
          </a:prstGeom>
          <a:noFill/>
          <a:ln cap="flat" cmpd="sng" w="9525">
            <a:solidFill>
              <a:schemeClr val="dk1"/>
            </a:solidFill>
            <a:prstDash val="solid"/>
            <a:miter lim="800000"/>
            <a:headEnd len="sm" w="sm" type="none"/>
            <a:tailEnd len="sm" w="sm" type="none"/>
          </a:ln>
        </p:spPr>
      </p:cxnSp>
      <p:sp>
        <p:nvSpPr>
          <p:cNvPr id="62" name="Google Shape;62;p8"/>
          <p:cNvSpPr txBox="1"/>
          <p:nvPr>
            <p:ph idx="2" type="body"/>
          </p:nvPr>
        </p:nvSpPr>
        <p:spPr>
          <a:xfrm>
            <a:off x="634175" y="4275499"/>
            <a:ext cx="4086498" cy="1065213"/>
          </a:xfrm>
          <a:prstGeom prst="rect">
            <a:avLst/>
          </a:prstGeom>
          <a:noFill/>
          <a:ln>
            <a:noFill/>
          </a:ln>
        </p:spPr>
        <p:txBody>
          <a:bodyPr anchorCtr="0" anchor="t" bIns="45700" lIns="91425" spcFirstLastPara="1" rIns="91425" wrap="square" tIns="45700">
            <a:noAutofit/>
          </a:bodyPr>
          <a:lstStyle>
            <a:lvl1pPr indent="-228600" lvl="0" marL="457200" algn="ctr">
              <a:lnSpc>
                <a:spcPct val="70000"/>
              </a:lnSpc>
              <a:spcBef>
                <a:spcPts val="1000"/>
              </a:spcBef>
              <a:spcAft>
                <a:spcPts val="0"/>
              </a:spcAft>
              <a:buClr>
                <a:schemeClr val="dk1"/>
              </a:buClr>
              <a:buSzPts val="2800"/>
              <a:buNone/>
              <a:defRPr sz="2800"/>
            </a:lvl1pPr>
            <a:lvl2pPr indent="-228600" lvl="1" marL="914400" algn="ctr">
              <a:lnSpc>
                <a:spcPct val="90000"/>
              </a:lnSpc>
              <a:spcBef>
                <a:spcPts val="500"/>
              </a:spcBef>
              <a:spcAft>
                <a:spcPts val="0"/>
              </a:spcAft>
              <a:buClr>
                <a:schemeClr val="dk1"/>
              </a:buClr>
              <a:buSzPts val="2800"/>
              <a:buNone/>
              <a:defRPr sz="2800"/>
            </a:lvl2pPr>
            <a:lvl3pPr indent="-228600" lvl="2" marL="1371600" algn="ctr">
              <a:lnSpc>
                <a:spcPct val="90000"/>
              </a:lnSpc>
              <a:spcBef>
                <a:spcPts val="500"/>
              </a:spcBef>
              <a:spcAft>
                <a:spcPts val="0"/>
              </a:spcAft>
              <a:buClr>
                <a:schemeClr val="dk1"/>
              </a:buClr>
              <a:buSzPts val="2800"/>
              <a:buNone/>
              <a:defRPr sz="2800"/>
            </a:lvl3pPr>
            <a:lvl4pPr indent="-228600" lvl="3" marL="1828800" algn="ctr">
              <a:lnSpc>
                <a:spcPct val="90000"/>
              </a:lnSpc>
              <a:spcBef>
                <a:spcPts val="500"/>
              </a:spcBef>
              <a:spcAft>
                <a:spcPts val="0"/>
              </a:spcAft>
              <a:buClr>
                <a:schemeClr val="dk1"/>
              </a:buClr>
              <a:buSzPts val="2800"/>
              <a:buNone/>
              <a:defRPr sz="2800"/>
            </a:lvl4pPr>
            <a:lvl5pPr indent="-228600" lvl="4" marL="2286000" algn="ctr">
              <a:lnSpc>
                <a:spcPct val="90000"/>
              </a:lnSpc>
              <a:spcBef>
                <a:spcPts val="500"/>
              </a:spcBef>
              <a:spcAft>
                <a:spcPts val="0"/>
              </a:spcAft>
              <a:buClr>
                <a:schemeClr val="dk1"/>
              </a:buClr>
              <a:buSzPts val="2800"/>
              <a:buNone/>
              <a:defRPr sz="28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slide with partners logo">
  <p:cSld name="Cover slide with partners logo">
    <p:bg>
      <p:bgPr>
        <a:solidFill>
          <a:schemeClr val="dk2"/>
        </a:solidFill>
      </p:bgPr>
    </p:bg>
    <p:spTree>
      <p:nvGrpSpPr>
        <p:cNvPr id="63" name="Shape 63"/>
        <p:cNvGrpSpPr/>
        <p:nvPr/>
      </p:nvGrpSpPr>
      <p:grpSpPr>
        <a:xfrm>
          <a:off x="0" y="0"/>
          <a:ext cx="0" cy="0"/>
          <a:chOff x="0" y="0"/>
          <a:chExt cx="0" cy="0"/>
        </a:xfrm>
      </p:grpSpPr>
      <p:sp>
        <p:nvSpPr>
          <p:cNvPr id="64" name="Google Shape;64;p9"/>
          <p:cNvSpPr txBox="1"/>
          <p:nvPr>
            <p:ph idx="1" type="body"/>
          </p:nvPr>
        </p:nvSpPr>
        <p:spPr>
          <a:xfrm>
            <a:off x="542084" y="2228652"/>
            <a:ext cx="10954611" cy="1007805"/>
          </a:xfrm>
          <a:prstGeom prst="rect">
            <a:avLst/>
          </a:prstGeom>
          <a:noFill/>
          <a:ln>
            <a:noFill/>
          </a:ln>
        </p:spPr>
        <p:txBody>
          <a:bodyPr anchorCtr="0" anchor="t" bIns="45700" lIns="91425" spcFirstLastPara="1" rIns="91425" wrap="square" tIns="45700">
            <a:noAutofit/>
          </a:bodyPr>
          <a:lstStyle>
            <a:lvl1pPr indent="-228600" lvl="0" marL="457200" algn="l">
              <a:lnSpc>
                <a:spcPct val="70000"/>
              </a:lnSpc>
              <a:spcBef>
                <a:spcPts val="1000"/>
              </a:spcBef>
              <a:spcAft>
                <a:spcPts val="0"/>
              </a:spcAft>
              <a:buClr>
                <a:srgbClr val="FFFFFF"/>
              </a:buClr>
              <a:buSzPts val="6000"/>
              <a:buNone/>
              <a:defRPr sz="6000">
                <a:solidFill>
                  <a:srgbClr val="FFFFFF"/>
                </a:solidFill>
              </a:defRPr>
            </a:lvl1pPr>
            <a:lvl2pPr indent="-228600" lvl="1" marL="914400" algn="l">
              <a:lnSpc>
                <a:spcPct val="90000"/>
              </a:lnSpc>
              <a:spcBef>
                <a:spcPts val="500"/>
              </a:spcBef>
              <a:spcAft>
                <a:spcPts val="0"/>
              </a:spcAft>
              <a:buClr>
                <a:schemeClr val="dk1"/>
              </a:buClr>
              <a:buSzPts val="2400"/>
              <a:buNone/>
              <a:defRPr/>
            </a:lvl2pPr>
            <a:lvl3pPr indent="-228600" lvl="2" marL="1371600" algn="l">
              <a:lnSpc>
                <a:spcPct val="90000"/>
              </a:lnSpc>
              <a:spcBef>
                <a:spcPts val="500"/>
              </a:spcBef>
              <a:spcAft>
                <a:spcPts val="0"/>
              </a:spcAft>
              <a:buClr>
                <a:schemeClr val="dk1"/>
              </a:buClr>
              <a:buSzPts val="2000"/>
              <a:buNone/>
              <a:defRPr/>
            </a:lvl3pPr>
            <a:lvl4pPr indent="-228600" lvl="3" marL="1828800" algn="l">
              <a:lnSpc>
                <a:spcPct val="90000"/>
              </a:lnSpc>
              <a:spcBef>
                <a:spcPts val="500"/>
              </a:spcBef>
              <a:spcAft>
                <a:spcPts val="0"/>
              </a:spcAft>
              <a:buClr>
                <a:schemeClr val="dk1"/>
              </a:buClr>
              <a:buSzPts val="1800"/>
              <a:buNone/>
              <a:defRPr/>
            </a:lvl4pPr>
            <a:lvl5pPr indent="-228600" lvl="4" marL="2286000" algn="l">
              <a:lnSpc>
                <a:spcPct val="90000"/>
              </a:lnSpc>
              <a:spcBef>
                <a:spcPts val="5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cxnSp>
        <p:nvCxnSpPr>
          <p:cNvPr id="65" name="Google Shape;65;p9"/>
          <p:cNvCxnSpPr/>
          <p:nvPr/>
        </p:nvCxnSpPr>
        <p:spPr>
          <a:xfrm>
            <a:off x="691541" y="3354995"/>
            <a:ext cx="3750482" cy="0"/>
          </a:xfrm>
          <a:prstGeom prst="straightConnector1">
            <a:avLst/>
          </a:prstGeom>
          <a:noFill/>
          <a:ln cap="flat" cmpd="sng" w="9525">
            <a:solidFill>
              <a:schemeClr val="dk1"/>
            </a:solidFill>
            <a:prstDash val="solid"/>
            <a:miter lim="800000"/>
            <a:headEnd len="sm" w="sm" type="none"/>
            <a:tailEnd len="sm" w="sm" type="none"/>
          </a:ln>
        </p:spPr>
      </p:cxnSp>
      <p:sp>
        <p:nvSpPr>
          <p:cNvPr id="66" name="Google Shape;66;p9"/>
          <p:cNvSpPr txBox="1"/>
          <p:nvPr>
            <p:ph idx="2" type="body"/>
          </p:nvPr>
        </p:nvSpPr>
        <p:spPr>
          <a:xfrm>
            <a:off x="691541" y="3570853"/>
            <a:ext cx="3750482" cy="861858"/>
          </a:xfrm>
          <a:prstGeom prst="rect">
            <a:avLst/>
          </a:prstGeom>
          <a:noFill/>
          <a:ln>
            <a:noFill/>
          </a:ln>
        </p:spPr>
        <p:txBody>
          <a:bodyPr anchorCtr="0" anchor="t" bIns="45700" lIns="91425" spcFirstLastPara="1" rIns="91425" wrap="square" tIns="45700">
            <a:noAutofit/>
          </a:bodyPr>
          <a:lstStyle>
            <a:lvl1pPr indent="-228600" lvl="0" marL="457200" algn="ctr">
              <a:lnSpc>
                <a:spcPct val="70000"/>
              </a:lnSpc>
              <a:spcBef>
                <a:spcPts val="1000"/>
              </a:spcBef>
              <a:spcAft>
                <a:spcPts val="0"/>
              </a:spcAft>
              <a:buClr>
                <a:schemeClr val="dk1"/>
              </a:buClr>
              <a:buSzPts val="2800"/>
              <a:buNone/>
              <a:defRPr sz="2800"/>
            </a:lvl1pPr>
            <a:lvl2pPr indent="-228600" lvl="1" marL="914400" algn="ctr">
              <a:lnSpc>
                <a:spcPct val="90000"/>
              </a:lnSpc>
              <a:spcBef>
                <a:spcPts val="500"/>
              </a:spcBef>
              <a:spcAft>
                <a:spcPts val="0"/>
              </a:spcAft>
              <a:buClr>
                <a:schemeClr val="dk1"/>
              </a:buClr>
              <a:buSzPts val="2800"/>
              <a:buNone/>
              <a:defRPr sz="2800"/>
            </a:lvl2pPr>
            <a:lvl3pPr indent="-228600" lvl="2" marL="1371600" algn="ctr">
              <a:lnSpc>
                <a:spcPct val="90000"/>
              </a:lnSpc>
              <a:spcBef>
                <a:spcPts val="500"/>
              </a:spcBef>
              <a:spcAft>
                <a:spcPts val="0"/>
              </a:spcAft>
              <a:buClr>
                <a:schemeClr val="dk1"/>
              </a:buClr>
              <a:buSzPts val="2800"/>
              <a:buNone/>
              <a:defRPr sz="2800"/>
            </a:lvl3pPr>
            <a:lvl4pPr indent="-228600" lvl="3" marL="1828800" algn="ctr">
              <a:lnSpc>
                <a:spcPct val="90000"/>
              </a:lnSpc>
              <a:spcBef>
                <a:spcPts val="500"/>
              </a:spcBef>
              <a:spcAft>
                <a:spcPts val="0"/>
              </a:spcAft>
              <a:buClr>
                <a:schemeClr val="dk1"/>
              </a:buClr>
              <a:buSzPts val="2800"/>
              <a:buNone/>
              <a:defRPr sz="2800"/>
            </a:lvl4pPr>
            <a:lvl5pPr indent="-228600" lvl="4" marL="2286000" algn="ctr">
              <a:lnSpc>
                <a:spcPct val="90000"/>
              </a:lnSpc>
              <a:spcBef>
                <a:spcPts val="500"/>
              </a:spcBef>
              <a:spcAft>
                <a:spcPts val="0"/>
              </a:spcAft>
              <a:buClr>
                <a:schemeClr val="dk1"/>
              </a:buClr>
              <a:buSzPts val="2800"/>
              <a:buNone/>
              <a:defRPr sz="28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7" name="Google Shape;67;p9"/>
          <p:cNvSpPr/>
          <p:nvPr/>
        </p:nvSpPr>
        <p:spPr>
          <a:xfrm>
            <a:off x="-3176" y="5194300"/>
            <a:ext cx="12195176" cy="16637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8" name="Google Shape;68;p9"/>
          <p:cNvSpPr/>
          <p:nvPr>
            <p:ph idx="3" type="pic"/>
          </p:nvPr>
        </p:nvSpPr>
        <p:spPr>
          <a:xfrm>
            <a:off x="666956" y="5555278"/>
            <a:ext cx="2719452" cy="958850"/>
          </a:xfrm>
          <a:prstGeom prst="rect">
            <a:avLst/>
          </a:prstGeom>
          <a:no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rgbClr val="D8D8D8"/>
              </a:buClr>
              <a:buSzPts val="2800"/>
              <a:buFont typeface="Arial"/>
              <a:buNone/>
              <a:defRPr b="0" i="0" sz="2800" u="none" cap="none" strike="noStrike">
                <a:solidFill>
                  <a:srgbClr val="D8D8D8"/>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69" name="Google Shape;69;p9"/>
          <p:cNvSpPr/>
          <p:nvPr>
            <p:ph idx="4" type="pic"/>
          </p:nvPr>
        </p:nvSpPr>
        <p:spPr>
          <a:xfrm>
            <a:off x="8818356" y="5555278"/>
            <a:ext cx="2719452" cy="958850"/>
          </a:xfrm>
          <a:prstGeom prst="rect">
            <a:avLst/>
          </a:prstGeom>
          <a:no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rgbClr val="D8D8D8"/>
              </a:buClr>
              <a:buSzPts val="2800"/>
              <a:buFont typeface="Arial"/>
              <a:buNone/>
              <a:defRPr b="0" i="0" sz="2800" u="none" cap="none" strike="noStrike">
                <a:solidFill>
                  <a:srgbClr val="D8D8D8"/>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0" name="Google Shape;70;p9"/>
          <p:cNvSpPr/>
          <p:nvPr>
            <p:ph idx="5" type="pic"/>
          </p:nvPr>
        </p:nvSpPr>
        <p:spPr>
          <a:xfrm>
            <a:off x="4753806" y="5555278"/>
            <a:ext cx="2719452" cy="958850"/>
          </a:xfrm>
          <a:prstGeom prst="rect">
            <a:avLst/>
          </a:prstGeom>
          <a:no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rgbClr val="D8D8D8"/>
              </a:buClr>
              <a:buSzPts val="2800"/>
              <a:buFont typeface="Arial"/>
              <a:buNone/>
              <a:defRPr b="0" i="0" sz="2800" u="none" cap="none" strike="noStrike">
                <a:solidFill>
                  <a:srgbClr val="D8D8D8"/>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WELCOME Slide with logos at the bottom">
  <p:cSld name="WELCOME Slide with logos at the bottom">
    <p:spTree>
      <p:nvGrpSpPr>
        <p:cNvPr id="71" name="Shape 71"/>
        <p:cNvGrpSpPr/>
        <p:nvPr/>
      </p:nvGrpSpPr>
      <p:grpSpPr>
        <a:xfrm>
          <a:off x="0" y="0"/>
          <a:ext cx="0" cy="0"/>
          <a:chOff x="0" y="0"/>
          <a:chExt cx="0" cy="0"/>
        </a:xfrm>
      </p:grpSpPr>
      <p:sp>
        <p:nvSpPr>
          <p:cNvPr id="72" name="Google Shape;72;p10"/>
          <p:cNvSpPr txBox="1"/>
          <p:nvPr>
            <p:ph idx="1" type="body"/>
          </p:nvPr>
        </p:nvSpPr>
        <p:spPr>
          <a:xfrm>
            <a:off x="682091" y="1049338"/>
            <a:ext cx="5891159" cy="4144963"/>
          </a:xfrm>
          <a:prstGeom prst="rect">
            <a:avLst/>
          </a:prstGeom>
          <a:noFill/>
          <a:ln>
            <a:noFill/>
          </a:ln>
        </p:spPr>
        <p:txBody>
          <a:bodyPr anchorCtr="0" anchor="t" bIns="45700" lIns="91425" spcFirstLastPara="1" rIns="91425" wrap="square" tIns="45700">
            <a:noAutofit/>
          </a:bodyPr>
          <a:lstStyle>
            <a:lvl1pPr indent="-228600" lvl="0" marL="457200" algn="l">
              <a:lnSpc>
                <a:spcPct val="70000"/>
              </a:lnSpc>
              <a:spcBef>
                <a:spcPts val="1000"/>
              </a:spcBef>
              <a:spcAft>
                <a:spcPts val="0"/>
              </a:spcAft>
              <a:buClr>
                <a:schemeClr val="accent1"/>
              </a:buClr>
              <a:buSzPts val="5400"/>
              <a:buNone/>
              <a:defRPr sz="5400">
                <a:solidFill>
                  <a:schemeClr val="accent1"/>
                </a:solidFill>
              </a:defRPr>
            </a:lvl1pPr>
            <a:lvl2pPr indent="-228600" lvl="1" marL="914400" algn="l">
              <a:lnSpc>
                <a:spcPct val="80000"/>
              </a:lnSpc>
              <a:spcBef>
                <a:spcPts val="500"/>
              </a:spcBef>
              <a:spcAft>
                <a:spcPts val="0"/>
              </a:spcAft>
              <a:buClr>
                <a:srgbClr val="118987"/>
              </a:buClr>
              <a:buSzPts val="5400"/>
              <a:buNone/>
              <a:defRPr sz="5400">
                <a:solidFill>
                  <a:srgbClr val="118987"/>
                </a:solidFill>
              </a:defRPr>
            </a:lvl2pPr>
            <a:lvl3pPr indent="-228600" lvl="2" marL="1371600" algn="l">
              <a:lnSpc>
                <a:spcPct val="80000"/>
              </a:lnSpc>
              <a:spcBef>
                <a:spcPts val="500"/>
              </a:spcBef>
              <a:spcAft>
                <a:spcPts val="0"/>
              </a:spcAft>
              <a:buClr>
                <a:srgbClr val="118987"/>
              </a:buClr>
              <a:buSzPts val="5400"/>
              <a:buNone/>
              <a:defRPr sz="5400">
                <a:solidFill>
                  <a:srgbClr val="118987"/>
                </a:solidFill>
              </a:defRPr>
            </a:lvl3pPr>
            <a:lvl4pPr indent="-228600" lvl="3" marL="1828800" algn="l">
              <a:lnSpc>
                <a:spcPct val="80000"/>
              </a:lnSpc>
              <a:spcBef>
                <a:spcPts val="500"/>
              </a:spcBef>
              <a:spcAft>
                <a:spcPts val="0"/>
              </a:spcAft>
              <a:buClr>
                <a:srgbClr val="118987"/>
              </a:buClr>
              <a:buSzPts val="5400"/>
              <a:buNone/>
              <a:defRPr sz="5400">
                <a:solidFill>
                  <a:srgbClr val="118987"/>
                </a:solidFill>
              </a:defRPr>
            </a:lvl4pPr>
            <a:lvl5pPr indent="-228600" lvl="4" marL="2286000" algn="l">
              <a:lnSpc>
                <a:spcPct val="80000"/>
              </a:lnSpc>
              <a:spcBef>
                <a:spcPts val="500"/>
              </a:spcBef>
              <a:spcAft>
                <a:spcPts val="0"/>
              </a:spcAft>
              <a:buClr>
                <a:srgbClr val="118987"/>
              </a:buClr>
              <a:buSzPts val="5400"/>
              <a:buNone/>
              <a:defRPr sz="5400">
                <a:solidFill>
                  <a:srgbClr val="118987"/>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3" name="Google Shape;73;p10"/>
          <p:cNvSpPr/>
          <p:nvPr/>
        </p:nvSpPr>
        <p:spPr>
          <a:xfrm>
            <a:off x="-3176" y="5194300"/>
            <a:ext cx="12195176" cy="16637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4" name="Google Shape;74;p10"/>
          <p:cNvSpPr/>
          <p:nvPr>
            <p:ph idx="2" type="pic"/>
          </p:nvPr>
        </p:nvSpPr>
        <p:spPr>
          <a:xfrm>
            <a:off x="666956" y="5555278"/>
            <a:ext cx="2719452" cy="958850"/>
          </a:xfrm>
          <a:prstGeom prst="rect">
            <a:avLst/>
          </a:prstGeom>
          <a:no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rgbClr val="D8D8D8"/>
              </a:buClr>
              <a:buSzPts val="2800"/>
              <a:buFont typeface="Arial"/>
              <a:buNone/>
              <a:defRPr b="0" i="0" sz="2800" u="none" cap="none" strike="noStrike">
                <a:solidFill>
                  <a:srgbClr val="D8D8D8"/>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5" name="Google Shape;75;p10"/>
          <p:cNvSpPr/>
          <p:nvPr>
            <p:ph idx="3" type="pic"/>
          </p:nvPr>
        </p:nvSpPr>
        <p:spPr>
          <a:xfrm>
            <a:off x="8818356" y="5555278"/>
            <a:ext cx="2719452" cy="958850"/>
          </a:xfrm>
          <a:prstGeom prst="rect">
            <a:avLst/>
          </a:prstGeom>
          <a:no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rgbClr val="D8D8D8"/>
              </a:buClr>
              <a:buSzPts val="2800"/>
              <a:buFont typeface="Arial"/>
              <a:buNone/>
              <a:defRPr b="0" i="0" sz="2800" u="none" cap="none" strike="noStrike">
                <a:solidFill>
                  <a:srgbClr val="D8D8D8"/>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6" name="Google Shape;76;p10"/>
          <p:cNvSpPr/>
          <p:nvPr>
            <p:ph idx="4" type="pic"/>
          </p:nvPr>
        </p:nvSpPr>
        <p:spPr>
          <a:xfrm>
            <a:off x="4753806" y="5555278"/>
            <a:ext cx="2719452" cy="958850"/>
          </a:xfrm>
          <a:prstGeom prst="rect">
            <a:avLst/>
          </a:prstGeom>
          <a:noFill/>
          <a:ln>
            <a:noFill/>
          </a:ln>
        </p:spPr>
        <p:txBody>
          <a:bodyPr anchorCtr="0" anchor="t" bIns="45700" lIns="91425" spcFirstLastPara="1" rIns="91425" wrap="square" tIns="45700">
            <a:noAutofit/>
          </a:bodyPr>
          <a:lstStyle>
            <a:lvl1pPr lvl="0" marR="0" rtl="0" algn="ctr">
              <a:lnSpc>
                <a:spcPct val="90000"/>
              </a:lnSpc>
              <a:spcBef>
                <a:spcPts val="1000"/>
              </a:spcBef>
              <a:spcAft>
                <a:spcPts val="0"/>
              </a:spcAft>
              <a:buClr>
                <a:srgbClr val="D8D8D8"/>
              </a:buClr>
              <a:buSzPts val="2800"/>
              <a:buFont typeface="Arial"/>
              <a:buNone/>
              <a:defRPr b="0" i="0" sz="2800" u="none" cap="none" strike="noStrike">
                <a:solidFill>
                  <a:srgbClr val="D8D8D8"/>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slideLayout" Target="../slideLayouts/slideLayout22.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24" Type="http://schemas.openxmlformats.org/officeDocument/2006/relationships/theme" Target="../theme/theme2.xml"/><Relationship Id="rId12" Type="http://schemas.openxmlformats.org/officeDocument/2006/relationships/slideLayout" Target="../slideLayouts/slideLayout12.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25"/>
          <p:cNvSpPr txBox="1"/>
          <p:nvPr/>
        </p:nvSpPr>
        <p:spPr>
          <a:xfrm>
            <a:off x="2397337" y="4648200"/>
            <a:ext cx="7766936" cy="1070868"/>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7F7F7F"/>
              </a:buClr>
              <a:buSzPts val="2400"/>
              <a:buFont typeface="Arial"/>
              <a:buNone/>
            </a:pPr>
            <a:r>
              <a:rPr b="0" i="0" lang="en-US" sz="2400" u="none" cap="none" strike="noStrike">
                <a:solidFill>
                  <a:srgbClr val="7F7F7F"/>
                </a:solidFill>
                <a:latin typeface="Arial"/>
                <a:ea typeface="Arial"/>
                <a:cs typeface="Arial"/>
                <a:sym typeface="Arial"/>
              </a:rPr>
              <a:t>Feeding the Sick Child COVID-19 in Myanmar</a:t>
            </a:r>
            <a:endParaRPr/>
          </a:p>
          <a:p>
            <a:pPr indent="0" lvl="0" marL="0" marR="0" rtl="0" algn="ctr">
              <a:lnSpc>
                <a:spcPct val="90000"/>
              </a:lnSpc>
              <a:spcBef>
                <a:spcPts val="1000"/>
              </a:spcBef>
              <a:spcAft>
                <a:spcPts val="0"/>
              </a:spcAft>
              <a:buClr>
                <a:srgbClr val="7F7F7F"/>
              </a:buClr>
              <a:buSzPts val="2400"/>
              <a:buFont typeface="Arial"/>
              <a:buNone/>
            </a:pPr>
            <a:r>
              <a:rPr b="0" i="0" lang="en-US" sz="2400" u="none" cap="none" strike="noStrike">
                <a:solidFill>
                  <a:srgbClr val="7F7F7F"/>
                </a:solidFill>
                <a:latin typeface="Arial"/>
                <a:ea typeface="Arial"/>
                <a:cs typeface="Arial"/>
                <a:sym typeface="Arial"/>
              </a:rPr>
              <a:t>[DATE]</a:t>
            </a:r>
            <a:endParaRPr/>
          </a:p>
          <a:p>
            <a:pPr indent="-76200" lvl="0" marL="228600" marR="0" rtl="0" algn="l">
              <a:lnSpc>
                <a:spcPct val="90000"/>
              </a:lnSpc>
              <a:spcBef>
                <a:spcPts val="1000"/>
              </a:spcBef>
              <a:spcAft>
                <a:spcPts val="0"/>
              </a:spcAft>
              <a:buClr>
                <a:schemeClr val="dk1"/>
              </a:buClr>
              <a:buSzPts val="2400"/>
              <a:buFont typeface="Arial"/>
              <a:buNone/>
            </a:pPr>
            <a:r>
              <a:t/>
            </a:r>
            <a:endParaRPr b="0" i="0" sz="2400" u="none" cap="none" strike="noStrike">
              <a:solidFill>
                <a:srgbClr val="7F7F7F"/>
              </a:solidFill>
              <a:latin typeface="Arial"/>
              <a:ea typeface="Arial"/>
              <a:cs typeface="Arial"/>
              <a:sym typeface="Arial"/>
            </a:endParaRPr>
          </a:p>
          <a:p>
            <a:pPr indent="-76200" lvl="0" marL="228600" marR="0" rtl="0" algn="l">
              <a:lnSpc>
                <a:spcPct val="90000"/>
              </a:lnSpc>
              <a:spcBef>
                <a:spcPts val="1000"/>
              </a:spcBef>
              <a:spcAft>
                <a:spcPts val="0"/>
              </a:spcAft>
              <a:buClr>
                <a:schemeClr val="dk1"/>
              </a:buClr>
              <a:buSzPts val="2400"/>
              <a:buFont typeface="Arial"/>
              <a:buNone/>
            </a:pPr>
            <a:r>
              <a:t/>
            </a:r>
            <a:endParaRPr b="0" i="0" sz="2400" u="none" cap="none" strike="noStrike">
              <a:solidFill>
                <a:srgbClr val="7F7F7F"/>
              </a:solidFill>
              <a:latin typeface="Arial"/>
              <a:ea typeface="Arial"/>
              <a:cs typeface="Arial"/>
              <a:sym typeface="Arial"/>
            </a:endParaRPr>
          </a:p>
        </p:txBody>
      </p:sp>
      <p:sp>
        <p:nvSpPr>
          <p:cNvPr id="171" name="Google Shape;171;p25"/>
          <p:cNvSpPr/>
          <p:nvPr/>
        </p:nvSpPr>
        <p:spPr>
          <a:xfrm>
            <a:off x="1418492" y="2577934"/>
            <a:ext cx="9495693" cy="120032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3600" u="none" cap="none" strike="noStrike">
                <a:solidFill>
                  <a:schemeClr val="lt1"/>
                </a:solidFill>
                <a:latin typeface="Source Sans Pro"/>
                <a:ea typeface="Source Sans Pro"/>
                <a:cs typeface="Source Sans Pro"/>
                <a:sym typeface="Source Sans Pro"/>
              </a:rPr>
              <a:t>Myanmar Nutrition Cluster COVID-19 Adaptation Training</a:t>
            </a:r>
            <a:endParaRPr b="1" i="0" sz="3600" u="none" cap="none" strike="noStrike">
              <a:solidFill>
                <a:schemeClr val="lt1"/>
              </a:solidFill>
              <a:latin typeface="Source Sans Pro"/>
              <a:ea typeface="Source Sans Pro"/>
              <a:cs typeface="Source Sans Pro"/>
              <a:sym typeface="Source Sans Pro"/>
            </a:endParaRPr>
          </a:p>
        </p:txBody>
      </p:sp>
      <p:graphicFrame>
        <p:nvGraphicFramePr>
          <p:cNvPr id="172" name="Google Shape;172;p25"/>
          <p:cNvGraphicFramePr/>
          <p:nvPr/>
        </p:nvGraphicFramePr>
        <p:xfrm>
          <a:off x="497417" y="223272"/>
          <a:ext cx="3000000" cy="3000000"/>
        </p:xfrm>
        <a:graphic>
          <a:graphicData uri="http://schemas.openxmlformats.org/drawingml/2006/table">
            <a:tbl>
              <a:tblPr>
                <a:noFill/>
                <a:tableStyleId>{7E75705B-C88F-44F6-B445-029BB6E6EEC2}</a:tableStyleId>
              </a:tblPr>
              <a:tblGrid>
                <a:gridCol w="529925"/>
                <a:gridCol w="3470225"/>
              </a:tblGrid>
              <a:tr h="266700">
                <a:tc rowSpan="3">
                  <a:txBody>
                    <a:bodyPr/>
                    <a:lstStyle/>
                    <a:p>
                      <a:pPr indent="0" lvl="0" marL="0" marR="0" rtl="0" algn="r">
                        <a:spcBef>
                          <a:spcPts val="0"/>
                        </a:spcBef>
                        <a:spcAft>
                          <a:spcPts val="0"/>
                        </a:spcAft>
                        <a:buNone/>
                      </a:pPr>
                      <a:r>
                        <a:t/>
                      </a:r>
                      <a:endParaRPr sz="100" u="none" cap="none" strike="noStrike">
                        <a:solidFill>
                          <a:srgbClr val="455F51"/>
                        </a:solidFill>
                        <a:latin typeface="Calibri"/>
                        <a:ea typeface="Calibri"/>
                        <a:cs typeface="Calibri"/>
                        <a:sym typeface="Calibri"/>
                      </a:endParaRPr>
                    </a:p>
                  </a:txBody>
                  <a:tcPr marT="0" marB="0" marR="68575" marL="6857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US" sz="1800" u="none" cap="none" strike="noStrike">
                          <a:solidFill>
                            <a:srgbClr val="808285"/>
                          </a:solidFill>
                          <a:latin typeface="Arial"/>
                          <a:ea typeface="Arial"/>
                          <a:cs typeface="Arial"/>
                          <a:sym typeface="Arial"/>
                        </a:rPr>
                        <a:t>Myanmar</a:t>
                      </a:r>
                      <a:endParaRPr sz="1100" u="none" cap="none" strike="noStrike">
                        <a:latin typeface="Calibri"/>
                        <a:ea typeface="Calibri"/>
                        <a:cs typeface="Calibri"/>
                        <a:sym typeface="Calibri"/>
                      </a:endParaRPr>
                    </a:p>
                  </a:txBody>
                  <a:tcPr marT="0" marB="0" marR="68575" marL="6857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245750">
                <a:tc vMerge="1"/>
                <a:tc>
                  <a:txBody>
                    <a:bodyPr/>
                    <a:lstStyle/>
                    <a:p>
                      <a:pPr indent="0" lvl="0" marL="0" marR="0" rtl="0" algn="l">
                        <a:lnSpc>
                          <a:spcPct val="115000"/>
                        </a:lnSpc>
                        <a:spcBef>
                          <a:spcPts val="0"/>
                        </a:spcBef>
                        <a:spcAft>
                          <a:spcPts val="0"/>
                        </a:spcAft>
                        <a:buNone/>
                      </a:pPr>
                      <a:r>
                        <a:rPr b="1" lang="en-US" sz="1800" u="none" cap="none" strike="noStrike">
                          <a:solidFill>
                            <a:srgbClr val="95C93D"/>
                          </a:solidFill>
                          <a:latin typeface="Arial"/>
                          <a:ea typeface="Arial"/>
                          <a:cs typeface="Arial"/>
                          <a:sym typeface="Arial"/>
                        </a:rPr>
                        <a:t>NUTRITION</a:t>
                      </a:r>
                      <a:endParaRPr sz="1100" u="none" cap="none" strike="noStrike">
                        <a:latin typeface="Calibri"/>
                        <a:ea typeface="Calibri"/>
                        <a:cs typeface="Calibri"/>
                        <a:sym typeface="Calibri"/>
                      </a:endParaRPr>
                    </a:p>
                  </a:txBody>
                  <a:tcPr marT="0" marB="0" marR="68575" marL="6857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238125">
                <a:tc vMerge="1"/>
                <a:tc>
                  <a:txBody>
                    <a:bodyPr/>
                    <a:lstStyle/>
                    <a:p>
                      <a:pPr indent="0" lvl="0" marL="0" marR="0" rtl="0" algn="l">
                        <a:lnSpc>
                          <a:spcPct val="115000"/>
                        </a:lnSpc>
                        <a:spcBef>
                          <a:spcPts val="0"/>
                        </a:spcBef>
                        <a:spcAft>
                          <a:spcPts val="0"/>
                        </a:spcAft>
                        <a:buNone/>
                      </a:pPr>
                      <a:r>
                        <a:rPr lang="en-US" sz="1800" u="none" cap="none" strike="noStrike">
                          <a:solidFill>
                            <a:srgbClr val="808285"/>
                          </a:solidFill>
                          <a:latin typeface="Arial"/>
                          <a:ea typeface="Arial"/>
                          <a:cs typeface="Arial"/>
                          <a:sym typeface="Arial"/>
                        </a:rPr>
                        <a:t>CLUSTER</a:t>
                      </a:r>
                      <a:endParaRPr sz="1100" u="none" cap="none" strike="noStrike">
                        <a:latin typeface="Calibri"/>
                        <a:ea typeface="Calibri"/>
                        <a:cs typeface="Calibri"/>
                        <a:sym typeface="Calibri"/>
                      </a:endParaRPr>
                    </a:p>
                  </a:txBody>
                  <a:tcPr marT="0" marB="0" marR="68575" marL="6857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pic>
        <p:nvPicPr>
          <p:cNvPr id="173" name="Google Shape;173;p25"/>
          <p:cNvPicPr preferRelativeResize="0"/>
          <p:nvPr/>
        </p:nvPicPr>
        <p:blipFill rotWithShape="1">
          <a:blip r:embed="rId3">
            <a:alphaModFix/>
          </a:blip>
          <a:srcRect b="0" l="0" r="0" t="0"/>
          <a:stretch/>
        </p:blipFill>
        <p:spPr>
          <a:xfrm>
            <a:off x="211300" y="209470"/>
            <a:ext cx="885825" cy="8858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26"/>
          <p:cNvSpPr txBox="1"/>
          <p:nvPr>
            <p:ph idx="1" type="body"/>
          </p:nvPr>
        </p:nvSpPr>
        <p:spPr>
          <a:xfrm>
            <a:off x="839787" y="11234"/>
            <a:ext cx="5157787" cy="657225"/>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chemeClr val="lt1"/>
              </a:buClr>
              <a:buSzPts val="3600"/>
              <a:buNone/>
            </a:pPr>
            <a:r>
              <a:rPr lang="en-US" sz="3600">
                <a:solidFill>
                  <a:schemeClr val="lt1"/>
                </a:solidFill>
                <a:latin typeface="Source Sans Pro"/>
                <a:ea typeface="Source Sans Pro"/>
                <a:cs typeface="Source Sans Pro"/>
                <a:sym typeface="Source Sans Pro"/>
              </a:rPr>
              <a:t>Aims of the Session</a:t>
            </a:r>
            <a:endParaRPr/>
          </a:p>
        </p:txBody>
      </p:sp>
      <p:sp>
        <p:nvSpPr>
          <p:cNvPr id="179" name="Google Shape;179;p26"/>
          <p:cNvSpPr txBox="1"/>
          <p:nvPr>
            <p:ph idx="2" type="body"/>
          </p:nvPr>
        </p:nvSpPr>
        <p:spPr>
          <a:xfrm>
            <a:off x="684213" y="1881728"/>
            <a:ext cx="5411787" cy="3696683"/>
          </a:xfrm>
          <a:prstGeom prst="rect">
            <a:avLst/>
          </a:prstGeom>
          <a:noFill/>
          <a:ln>
            <a:noFill/>
          </a:ln>
        </p:spPr>
        <p:txBody>
          <a:bodyPr anchorCtr="0" anchor="t" bIns="45700" lIns="91425" spcFirstLastPara="1" rIns="91425" wrap="square" tIns="45700">
            <a:noAutofit/>
          </a:bodyPr>
          <a:lstStyle/>
          <a:p>
            <a:pPr indent="-228600" lvl="0" marL="228600" rtl="0" algn="l">
              <a:lnSpc>
                <a:spcPct val="90000"/>
              </a:lnSpc>
              <a:spcBef>
                <a:spcPts val="0"/>
              </a:spcBef>
              <a:spcAft>
                <a:spcPts val="0"/>
              </a:spcAft>
              <a:buClr>
                <a:schemeClr val="dk1"/>
              </a:buClr>
              <a:buSzPts val="2400"/>
              <a:buChar char="•"/>
            </a:pPr>
            <a:r>
              <a:rPr lang="en-US" sz="2400">
                <a:latin typeface="Arial"/>
                <a:ea typeface="Arial"/>
                <a:cs typeface="Arial"/>
                <a:sym typeface="Arial"/>
              </a:rPr>
              <a:t>Understand vulnerability and causes of Illness during COVID-19</a:t>
            </a:r>
            <a:endParaRPr/>
          </a:p>
          <a:p>
            <a:pPr indent="-228600" lvl="0" marL="228600" rtl="0" algn="l">
              <a:lnSpc>
                <a:spcPct val="90000"/>
              </a:lnSpc>
              <a:spcBef>
                <a:spcPts val="1000"/>
              </a:spcBef>
              <a:spcAft>
                <a:spcPts val="0"/>
              </a:spcAft>
              <a:buClr>
                <a:schemeClr val="dk1"/>
              </a:buClr>
              <a:buSzPts val="2400"/>
              <a:buChar char="•"/>
            </a:pPr>
            <a:r>
              <a:rPr lang="en-US" sz="2400">
                <a:latin typeface="Arial"/>
                <a:ea typeface="Arial"/>
                <a:cs typeface="Arial"/>
                <a:sym typeface="Arial"/>
              </a:rPr>
              <a:t>Know how to counsel caregivers on signs of illness and when to go to the health facility</a:t>
            </a:r>
            <a:endParaRPr/>
          </a:p>
          <a:p>
            <a:pPr indent="-228600" lvl="0" marL="228600" rtl="0" algn="l">
              <a:lnSpc>
                <a:spcPct val="90000"/>
              </a:lnSpc>
              <a:spcBef>
                <a:spcPts val="1000"/>
              </a:spcBef>
              <a:spcAft>
                <a:spcPts val="0"/>
              </a:spcAft>
              <a:buClr>
                <a:schemeClr val="dk1"/>
              </a:buClr>
              <a:buSzPts val="2400"/>
              <a:buChar char="•"/>
            </a:pPr>
            <a:r>
              <a:rPr lang="en-US" sz="2400">
                <a:latin typeface="Arial"/>
                <a:ea typeface="Arial"/>
                <a:cs typeface="Arial"/>
                <a:sym typeface="Arial"/>
              </a:rPr>
              <a:t>Understand how to feed the sick child</a:t>
            </a:r>
            <a:endParaRPr/>
          </a:p>
          <a:p>
            <a:pPr indent="-228600" lvl="0" marL="228600" rtl="0" algn="l">
              <a:lnSpc>
                <a:spcPct val="90000"/>
              </a:lnSpc>
              <a:spcBef>
                <a:spcPts val="1000"/>
              </a:spcBef>
              <a:spcAft>
                <a:spcPts val="0"/>
              </a:spcAft>
              <a:buClr>
                <a:schemeClr val="dk1"/>
              </a:buClr>
              <a:buSzPts val="2400"/>
              <a:buChar char="•"/>
            </a:pPr>
            <a:r>
              <a:rPr lang="en-US" sz="2400">
                <a:latin typeface="Arial"/>
                <a:ea typeface="Arial"/>
                <a:cs typeface="Arial"/>
                <a:sym typeface="Arial"/>
              </a:rPr>
              <a:t>Know ways to support mothers and caregivers on feeding the sick child</a:t>
            </a:r>
            <a:endParaRPr/>
          </a:p>
        </p:txBody>
      </p:sp>
      <p:pic>
        <p:nvPicPr>
          <p:cNvPr descr="A group of people looking at a baby&#10;&#10;Description automatically generated" id="180" name="Google Shape;180;p26"/>
          <p:cNvPicPr preferRelativeResize="0"/>
          <p:nvPr/>
        </p:nvPicPr>
        <p:blipFill rotWithShape="1">
          <a:blip r:embed="rId3">
            <a:alphaModFix/>
          </a:blip>
          <a:srcRect b="0" l="0" r="0" t="0"/>
          <a:stretch/>
        </p:blipFill>
        <p:spPr>
          <a:xfrm>
            <a:off x="6462026" y="1817649"/>
            <a:ext cx="4989922" cy="374112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7"/>
          <p:cNvSpPr txBox="1"/>
          <p:nvPr>
            <p:ph type="title"/>
          </p:nvPr>
        </p:nvSpPr>
        <p:spPr>
          <a:xfrm>
            <a:off x="544285" y="32709"/>
            <a:ext cx="11410485" cy="64832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Source Sans Pro"/>
              <a:buNone/>
            </a:pPr>
            <a:r>
              <a:rPr b="1" lang="en-US" sz="3600">
                <a:latin typeface="Source Sans Pro"/>
                <a:ea typeface="Source Sans Pro"/>
                <a:cs typeface="Source Sans Pro"/>
                <a:sym typeface="Source Sans Pro"/>
              </a:rPr>
              <a:t>Vulnerability in COVID-19</a:t>
            </a:r>
            <a:endParaRPr/>
          </a:p>
        </p:txBody>
      </p:sp>
      <p:sp>
        <p:nvSpPr>
          <p:cNvPr id="187" name="Google Shape;187;p27"/>
          <p:cNvSpPr/>
          <p:nvPr/>
        </p:nvSpPr>
        <p:spPr>
          <a:xfrm>
            <a:off x="5514535" y="1731728"/>
            <a:ext cx="5697415" cy="3785652"/>
          </a:xfrm>
          <a:prstGeom prst="rect">
            <a:avLst/>
          </a:prstGeom>
          <a:noFill/>
          <a:ln>
            <a:noFill/>
          </a:ln>
        </p:spPr>
        <p:txBody>
          <a:bodyPr anchorCtr="0" anchor="t" bIns="45700" lIns="91425" spcFirstLastPara="1" rIns="91425" wrap="square" tIns="45700">
            <a:noAutofit/>
          </a:bodyPr>
          <a:lstStyle/>
          <a:p>
            <a:pPr indent="0" lvl="0" marL="0" marR="0" rtl="0" algn="just">
              <a:spcBef>
                <a:spcPts val="0"/>
              </a:spcBef>
              <a:spcAft>
                <a:spcPts val="0"/>
              </a:spcAft>
              <a:buNone/>
            </a:pPr>
            <a:r>
              <a:rPr b="0" i="0" lang="en-US" sz="2400" u="none" cap="none" strike="noStrike">
                <a:solidFill>
                  <a:srgbClr val="211D1E"/>
                </a:solidFill>
                <a:latin typeface="Arial"/>
                <a:ea typeface="Arial"/>
                <a:cs typeface="Arial"/>
                <a:sym typeface="Arial"/>
              </a:rPr>
              <a:t>During the COVID-19 pandemic, food availability and accessibility may be limited for families, where </a:t>
            </a:r>
            <a:r>
              <a:rPr b="1" i="0" lang="en-US" sz="2400" u="none" cap="none" strike="noStrike">
                <a:solidFill>
                  <a:srgbClr val="211D1E"/>
                </a:solidFill>
                <a:latin typeface="Arial"/>
                <a:ea typeface="Arial"/>
                <a:cs typeface="Arial"/>
                <a:sym typeface="Arial"/>
              </a:rPr>
              <a:t>pregnant and lactating women (PLWs) and young children are particularly vulnerable</a:t>
            </a:r>
            <a:r>
              <a:rPr b="0" i="0" lang="en-US" sz="2400" u="none" cap="none" strike="noStrike">
                <a:solidFill>
                  <a:srgbClr val="211D1E"/>
                </a:solidFill>
                <a:latin typeface="Arial"/>
                <a:ea typeface="Arial"/>
                <a:cs typeface="Arial"/>
                <a:sym typeface="Arial"/>
              </a:rPr>
              <a:t>. </a:t>
            </a:r>
            <a:endParaRPr/>
          </a:p>
          <a:p>
            <a:pPr indent="0" lvl="0" marL="0" marR="0" rtl="0" algn="just">
              <a:spcBef>
                <a:spcPts val="0"/>
              </a:spcBef>
              <a:spcAft>
                <a:spcPts val="0"/>
              </a:spcAft>
              <a:buNone/>
            </a:pPr>
            <a:r>
              <a:t/>
            </a:r>
            <a:endParaRPr b="0" i="0" sz="2400" u="none" cap="none" strike="noStrike">
              <a:solidFill>
                <a:srgbClr val="211D1E"/>
              </a:solidFill>
              <a:latin typeface="Arial"/>
              <a:ea typeface="Arial"/>
              <a:cs typeface="Arial"/>
              <a:sym typeface="Arial"/>
            </a:endParaRPr>
          </a:p>
          <a:p>
            <a:pPr indent="0" lvl="0" marL="0" marR="0" rtl="0" algn="just">
              <a:spcBef>
                <a:spcPts val="0"/>
              </a:spcBef>
              <a:spcAft>
                <a:spcPts val="0"/>
              </a:spcAft>
              <a:buNone/>
            </a:pPr>
            <a:r>
              <a:rPr b="0" i="0" lang="en-US" sz="2400" u="none" cap="none" strike="noStrike">
                <a:solidFill>
                  <a:srgbClr val="211D1E"/>
                </a:solidFill>
                <a:latin typeface="Arial"/>
                <a:ea typeface="Arial"/>
                <a:cs typeface="Arial"/>
                <a:sym typeface="Arial"/>
              </a:rPr>
              <a:t>Eating a wide variety of foods is important to ensure the body receives adequate amounts of micronutrients, which is critical to overall immunity. </a:t>
            </a:r>
            <a:endParaRPr b="0" i="0" sz="2400" u="none" cap="none" strike="noStrike">
              <a:solidFill>
                <a:srgbClr val="211D1E"/>
              </a:solidFill>
              <a:latin typeface="Arial"/>
              <a:ea typeface="Arial"/>
              <a:cs typeface="Arial"/>
              <a:sym typeface="Arial"/>
            </a:endParaRPr>
          </a:p>
        </p:txBody>
      </p:sp>
      <p:pic>
        <p:nvPicPr>
          <p:cNvPr id="188" name="Google Shape;188;p27"/>
          <p:cNvPicPr preferRelativeResize="0"/>
          <p:nvPr/>
        </p:nvPicPr>
        <p:blipFill rotWithShape="1">
          <a:blip r:embed="rId3">
            <a:alphaModFix/>
          </a:blip>
          <a:srcRect b="0" l="0" r="0" t="0"/>
          <a:stretch/>
        </p:blipFill>
        <p:spPr>
          <a:xfrm rot="5400000">
            <a:off x="218578" y="1726083"/>
            <a:ext cx="5064369" cy="379694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8"/>
          <p:cNvSpPr txBox="1"/>
          <p:nvPr>
            <p:ph type="title"/>
          </p:nvPr>
        </p:nvSpPr>
        <p:spPr>
          <a:xfrm>
            <a:off x="544285" y="32709"/>
            <a:ext cx="11410485" cy="64832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240"/>
              <a:buFont typeface="Source Sans Pro"/>
              <a:buNone/>
            </a:pPr>
            <a:r>
              <a:rPr b="1" lang="en-US" sz="3240">
                <a:latin typeface="Source Sans Pro"/>
                <a:ea typeface="Source Sans Pro"/>
                <a:cs typeface="Source Sans Pro"/>
                <a:sym typeface="Source Sans Pro"/>
              </a:rPr>
              <a:t>Prevention of Illness: COVID-19</a:t>
            </a:r>
            <a:endParaRPr/>
          </a:p>
        </p:txBody>
      </p:sp>
      <p:sp>
        <p:nvSpPr>
          <p:cNvPr id="195" name="Google Shape;195;p28"/>
          <p:cNvSpPr/>
          <p:nvPr/>
        </p:nvSpPr>
        <p:spPr>
          <a:xfrm>
            <a:off x="745588" y="2335705"/>
            <a:ext cx="10410092" cy="4154984"/>
          </a:xfrm>
          <a:prstGeom prst="rect">
            <a:avLst/>
          </a:prstGeom>
          <a:noFill/>
          <a:ln>
            <a:noFill/>
          </a:ln>
        </p:spPr>
        <p:txBody>
          <a:bodyPr anchorCtr="0" anchor="t" bIns="45700" lIns="91425" spcFirstLastPara="1" rIns="91425" wrap="square" tIns="45700">
            <a:noAutofit/>
          </a:bodyPr>
          <a:lstStyle/>
          <a:p>
            <a:pPr indent="-285750" lvl="0" marL="285750" marR="0" rtl="0" algn="l">
              <a:spcBef>
                <a:spcPts val="0"/>
              </a:spcBef>
              <a:spcAft>
                <a:spcPts val="0"/>
              </a:spcAft>
              <a:buClr>
                <a:srgbClr val="211D1E"/>
              </a:buClr>
              <a:buSzPts val="2400"/>
              <a:buFont typeface="Arial"/>
              <a:buChar char="•"/>
            </a:pPr>
            <a:r>
              <a:rPr b="0" i="0" lang="en-US" sz="2400" u="none" cap="none" strike="noStrike">
                <a:solidFill>
                  <a:srgbClr val="211D1E"/>
                </a:solidFill>
                <a:latin typeface="Arial"/>
                <a:ea typeface="Arial"/>
                <a:cs typeface="Arial"/>
                <a:sym typeface="Arial"/>
              </a:rPr>
              <a:t>Provision of multiple-micronutrient supplements </a:t>
            </a:r>
            <a:endParaRPr/>
          </a:p>
          <a:p>
            <a:pPr indent="-285750" lvl="1" marL="742950" marR="0" rtl="0" algn="l">
              <a:spcBef>
                <a:spcPts val="0"/>
              </a:spcBef>
              <a:spcAft>
                <a:spcPts val="0"/>
              </a:spcAft>
              <a:buClr>
                <a:srgbClr val="211D1E"/>
              </a:buClr>
              <a:buSzPts val="2400"/>
              <a:buFont typeface="Arial"/>
              <a:buChar char="•"/>
            </a:pPr>
            <a:r>
              <a:rPr b="0" i="0" lang="en-US" sz="2400" u="none" cap="none" strike="noStrike">
                <a:solidFill>
                  <a:srgbClr val="211D1E"/>
                </a:solidFill>
                <a:latin typeface="Arial"/>
                <a:ea typeface="Arial"/>
                <a:cs typeface="Arial"/>
                <a:sym typeface="Arial"/>
              </a:rPr>
              <a:t>Avoid any distribution of unhealthy snacks, foods and drinks that are high in sugar, fat and salt. </a:t>
            </a:r>
            <a:endParaRPr b="0" i="0" sz="2400" u="none" cap="none" strike="noStrike">
              <a:solidFill>
                <a:srgbClr val="211D1E"/>
              </a:solidFill>
              <a:latin typeface="Arial"/>
              <a:ea typeface="Arial"/>
              <a:cs typeface="Arial"/>
              <a:sym typeface="Arial"/>
            </a:endParaRPr>
          </a:p>
          <a:p>
            <a:pPr indent="-133350" lvl="0" marL="285750" marR="0" rtl="0" algn="l">
              <a:spcBef>
                <a:spcPts val="0"/>
              </a:spcBef>
              <a:spcAft>
                <a:spcPts val="0"/>
              </a:spcAft>
              <a:buClr>
                <a:schemeClr val="dk1"/>
              </a:buClr>
              <a:buSzPts val="2400"/>
              <a:buFont typeface="Arial"/>
              <a:buNone/>
            </a:pPr>
            <a:r>
              <a:t/>
            </a:r>
            <a:endParaRPr b="0" i="0" sz="2400" u="none" cap="none" strike="noStrike">
              <a:solidFill>
                <a:srgbClr val="211D1E"/>
              </a:solidFill>
              <a:latin typeface="Arial"/>
              <a:ea typeface="Arial"/>
              <a:cs typeface="Arial"/>
              <a:sym typeface="Arial"/>
            </a:endParaRPr>
          </a:p>
          <a:p>
            <a:pPr indent="-285750" lvl="0" marL="285750" marR="0" rtl="0" algn="l">
              <a:spcBef>
                <a:spcPts val="0"/>
              </a:spcBef>
              <a:spcAft>
                <a:spcPts val="0"/>
              </a:spcAft>
              <a:buClr>
                <a:srgbClr val="211D1E"/>
              </a:buClr>
              <a:buSzPts val="2400"/>
              <a:buFont typeface="Arial"/>
              <a:buChar char="•"/>
            </a:pPr>
            <a:r>
              <a:rPr b="0" i="0" lang="en-US" sz="2400" u="none" cap="none" strike="noStrike">
                <a:solidFill>
                  <a:srgbClr val="211D1E"/>
                </a:solidFill>
                <a:latin typeface="Arial"/>
                <a:ea typeface="Arial"/>
                <a:cs typeface="Arial"/>
                <a:sym typeface="Arial"/>
              </a:rPr>
              <a:t>General food distribution should include:</a:t>
            </a:r>
            <a:endParaRPr/>
          </a:p>
          <a:p>
            <a:pPr indent="-285750" lvl="1" marL="742950" marR="0" rtl="0" algn="l">
              <a:spcBef>
                <a:spcPts val="0"/>
              </a:spcBef>
              <a:spcAft>
                <a:spcPts val="0"/>
              </a:spcAft>
              <a:buClr>
                <a:srgbClr val="211D1E"/>
              </a:buClr>
              <a:buSzPts val="2400"/>
              <a:buFont typeface="Arial"/>
              <a:buChar char="•"/>
            </a:pPr>
            <a:r>
              <a:rPr b="0" i="0" lang="en-US" sz="2400" u="none" cap="none" strike="noStrike">
                <a:solidFill>
                  <a:srgbClr val="211D1E"/>
                </a:solidFill>
                <a:latin typeface="Arial"/>
                <a:ea typeface="Arial"/>
                <a:cs typeface="Arial"/>
                <a:sym typeface="Arial"/>
              </a:rPr>
              <a:t>Protein sources (pulses, meat, fish, eggs) and fresh fruits and vegetables as much as possible</a:t>
            </a:r>
            <a:endParaRPr b="0" i="0" sz="2400" u="none" cap="none" strike="noStrike">
              <a:solidFill>
                <a:srgbClr val="000000"/>
              </a:solidFill>
              <a:latin typeface="Arial"/>
              <a:ea typeface="Arial"/>
              <a:cs typeface="Arial"/>
              <a:sym typeface="Arial"/>
            </a:endParaRPr>
          </a:p>
          <a:p>
            <a:pPr indent="-285750" lvl="1" marL="742950" marR="0" rtl="0" algn="l">
              <a:spcBef>
                <a:spcPts val="0"/>
              </a:spcBef>
              <a:spcAft>
                <a:spcPts val="0"/>
              </a:spcAft>
              <a:buClr>
                <a:srgbClr val="211D1E"/>
              </a:buClr>
              <a:buSzPts val="2400"/>
              <a:buFont typeface="Arial"/>
              <a:buChar char="•"/>
            </a:pPr>
            <a:r>
              <a:rPr b="1" i="0" lang="en-US" sz="2400" u="none" cap="none" strike="noStrike">
                <a:solidFill>
                  <a:srgbClr val="211D1E"/>
                </a:solidFill>
                <a:latin typeface="Arial"/>
                <a:ea typeface="Arial"/>
                <a:cs typeface="Arial"/>
                <a:sym typeface="Arial"/>
              </a:rPr>
              <a:t>Avoid </a:t>
            </a:r>
            <a:r>
              <a:rPr b="0" i="0" lang="en-US" sz="2400" u="none" cap="none" strike="noStrike">
                <a:solidFill>
                  <a:srgbClr val="211D1E"/>
                </a:solidFill>
                <a:latin typeface="Arial"/>
                <a:ea typeface="Arial"/>
                <a:cs typeface="Arial"/>
                <a:sym typeface="Arial"/>
              </a:rPr>
              <a:t>powdered milk products as they might be misused as infant formula</a:t>
            </a:r>
            <a:endParaRPr/>
          </a:p>
          <a:p>
            <a:pPr indent="-285750" lvl="1" marL="742950" marR="0" rtl="0" algn="l">
              <a:spcBef>
                <a:spcPts val="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Avoid unhealthy, packaged, processed foods; fresh fruit and vegetables are more healthy</a:t>
            </a:r>
            <a:endParaRPr b="0" i="0" sz="2400" u="none" cap="none" strike="noStrike">
              <a:solidFill>
                <a:srgbClr val="211D1E"/>
              </a:solidFill>
              <a:latin typeface="Arial"/>
              <a:ea typeface="Arial"/>
              <a:cs typeface="Arial"/>
              <a:sym typeface="Arial"/>
            </a:endParaRPr>
          </a:p>
        </p:txBody>
      </p:sp>
      <p:sp>
        <p:nvSpPr>
          <p:cNvPr id="196" name="Google Shape;196;p28"/>
          <p:cNvSpPr/>
          <p:nvPr/>
        </p:nvSpPr>
        <p:spPr>
          <a:xfrm>
            <a:off x="746671" y="1479500"/>
            <a:ext cx="2878930" cy="4616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2400" u="none" cap="none" strike="noStrike">
                <a:solidFill>
                  <a:schemeClr val="dk1"/>
                </a:solidFill>
                <a:latin typeface="Arial"/>
                <a:ea typeface="Arial"/>
                <a:cs typeface="Arial"/>
                <a:sym typeface="Arial"/>
              </a:rPr>
              <a:t>To prevent Illness: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29"/>
          <p:cNvSpPr txBox="1"/>
          <p:nvPr>
            <p:ph type="title"/>
          </p:nvPr>
        </p:nvSpPr>
        <p:spPr>
          <a:xfrm>
            <a:off x="580570" y="32709"/>
            <a:ext cx="11410485" cy="64832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240"/>
              <a:buFont typeface="Source Sans Pro"/>
              <a:buNone/>
            </a:pPr>
            <a:r>
              <a:rPr b="1" lang="en-US" sz="3240">
                <a:latin typeface="Source Sans Pro"/>
                <a:ea typeface="Source Sans Pro"/>
                <a:cs typeface="Source Sans Pro"/>
                <a:sym typeface="Source Sans Pro"/>
              </a:rPr>
              <a:t>Prevention of Illness: COVID-19</a:t>
            </a:r>
            <a:endParaRPr/>
          </a:p>
        </p:txBody>
      </p:sp>
      <p:sp>
        <p:nvSpPr>
          <p:cNvPr id="202" name="Google Shape;202;p29"/>
          <p:cNvSpPr/>
          <p:nvPr/>
        </p:nvSpPr>
        <p:spPr>
          <a:xfrm>
            <a:off x="787790" y="1688349"/>
            <a:ext cx="10832123" cy="3785652"/>
          </a:xfrm>
          <a:prstGeom prst="rect">
            <a:avLst/>
          </a:prstGeom>
          <a:noFill/>
          <a:ln>
            <a:noFill/>
          </a:ln>
        </p:spPr>
        <p:txBody>
          <a:bodyPr anchorCtr="0" anchor="t" bIns="45700" lIns="91425" spcFirstLastPara="1" rIns="91425" wrap="square" tIns="45700">
            <a:noAutofit/>
          </a:bodyPr>
          <a:lstStyle/>
          <a:p>
            <a:pPr indent="0" lvl="0" marL="0" marR="0" rtl="0" algn="just">
              <a:spcBef>
                <a:spcPts val="0"/>
              </a:spcBef>
              <a:spcAft>
                <a:spcPts val="0"/>
              </a:spcAft>
              <a:buNone/>
            </a:pPr>
            <a:r>
              <a:rPr lang="en-US" sz="2400">
                <a:solidFill>
                  <a:srgbClr val="211D1E"/>
                </a:solidFill>
                <a:latin typeface="Arial"/>
                <a:ea typeface="Arial"/>
                <a:cs typeface="Arial"/>
                <a:sym typeface="Arial"/>
              </a:rPr>
              <a:t>The Ministry of Health and Sports and UNICEF strongly urge partners and community leaders to </a:t>
            </a:r>
            <a:r>
              <a:rPr b="1" lang="en-US" sz="2400">
                <a:solidFill>
                  <a:srgbClr val="211D1E"/>
                </a:solidFill>
                <a:latin typeface="Arial"/>
                <a:ea typeface="Arial"/>
                <a:cs typeface="Arial"/>
                <a:sym typeface="Arial"/>
              </a:rPr>
              <a:t>avoid unnecessary illness and possibly death, following uncontrolled distribution of BMS </a:t>
            </a:r>
            <a:endParaRPr/>
          </a:p>
          <a:p>
            <a:pPr indent="0" lvl="0" marL="0" marR="0" rtl="0" algn="just">
              <a:spcBef>
                <a:spcPts val="0"/>
              </a:spcBef>
              <a:spcAft>
                <a:spcPts val="0"/>
              </a:spcAft>
              <a:buNone/>
            </a:pPr>
            <a:r>
              <a:t/>
            </a:r>
            <a:endParaRPr sz="2400">
              <a:solidFill>
                <a:srgbClr val="211D1E"/>
              </a:solidFill>
              <a:latin typeface="Arial"/>
              <a:ea typeface="Arial"/>
              <a:cs typeface="Arial"/>
              <a:sym typeface="Arial"/>
            </a:endParaRPr>
          </a:p>
          <a:p>
            <a:pPr indent="0" lvl="0" marL="0" marR="0" rtl="0" algn="just">
              <a:spcBef>
                <a:spcPts val="0"/>
              </a:spcBef>
              <a:spcAft>
                <a:spcPts val="0"/>
              </a:spcAft>
              <a:buNone/>
            </a:pPr>
            <a:r>
              <a:rPr lang="en-US" sz="2400">
                <a:solidFill>
                  <a:srgbClr val="211D1E"/>
                </a:solidFill>
                <a:latin typeface="Arial"/>
                <a:ea typeface="Arial"/>
                <a:cs typeface="Arial"/>
                <a:sym typeface="Arial"/>
              </a:rPr>
              <a:t>All partners are asked to prioritize protection of exclusive breastfeeding and safe, appropriate complementary feeding as part of emergency preparedness and response, including the current COVID-19 pandemic. </a:t>
            </a:r>
            <a:endParaRPr/>
          </a:p>
          <a:p>
            <a:pPr indent="0" lvl="0" marL="0" marR="0" rtl="0" algn="just">
              <a:spcBef>
                <a:spcPts val="0"/>
              </a:spcBef>
              <a:spcAft>
                <a:spcPts val="0"/>
              </a:spcAft>
              <a:buNone/>
            </a:pPr>
            <a:r>
              <a:t/>
            </a:r>
            <a:endParaRPr sz="2400">
              <a:solidFill>
                <a:srgbClr val="211D1E"/>
              </a:solidFill>
              <a:latin typeface="Arial"/>
              <a:ea typeface="Arial"/>
              <a:cs typeface="Arial"/>
              <a:sym typeface="Arial"/>
            </a:endParaRPr>
          </a:p>
          <a:p>
            <a:pPr indent="0" lvl="0" marL="0" marR="0" rtl="0" algn="just">
              <a:spcBef>
                <a:spcPts val="0"/>
              </a:spcBef>
              <a:spcAft>
                <a:spcPts val="0"/>
              </a:spcAft>
              <a:buNone/>
            </a:pPr>
            <a:r>
              <a:rPr lang="en-US" sz="2400">
                <a:solidFill>
                  <a:srgbClr val="211D1E"/>
                </a:solidFill>
                <a:latin typeface="Arial"/>
                <a:ea typeface="Arial"/>
                <a:cs typeface="Arial"/>
                <a:sym typeface="Arial"/>
              </a:rPr>
              <a:t>Partners are asked to commit the necessary financial and human resources for proper and timely implementation of safe IYCF during this critical time. </a:t>
            </a:r>
            <a:endParaRPr sz="2400">
              <a:solidFill>
                <a:srgbClr val="211D1E"/>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30"/>
          <p:cNvSpPr txBox="1"/>
          <p:nvPr>
            <p:ph type="title"/>
          </p:nvPr>
        </p:nvSpPr>
        <p:spPr>
          <a:xfrm>
            <a:off x="399142" y="32709"/>
            <a:ext cx="11410485" cy="64832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240"/>
              <a:buFont typeface="Source Sans Pro"/>
              <a:buNone/>
            </a:pPr>
            <a:r>
              <a:rPr b="1" lang="en-US" sz="3240">
                <a:latin typeface="Source Sans Pro"/>
                <a:ea typeface="Source Sans Pro"/>
                <a:cs typeface="Source Sans Pro"/>
                <a:sym typeface="Source Sans Pro"/>
              </a:rPr>
              <a:t>Counselling on Illness in COVID-19</a:t>
            </a:r>
            <a:endParaRPr/>
          </a:p>
        </p:txBody>
      </p:sp>
      <p:sp>
        <p:nvSpPr>
          <p:cNvPr id="209" name="Google Shape;209;p30"/>
          <p:cNvSpPr/>
          <p:nvPr/>
        </p:nvSpPr>
        <p:spPr>
          <a:xfrm>
            <a:off x="5705241" y="1714495"/>
            <a:ext cx="6135100" cy="30469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br>
              <a:rPr lang="en-US" sz="2400">
                <a:solidFill>
                  <a:schemeClr val="dk1"/>
                </a:solidFill>
                <a:latin typeface="Arial"/>
                <a:ea typeface="Arial"/>
                <a:cs typeface="Arial"/>
                <a:sym typeface="Arial"/>
              </a:rPr>
            </a:br>
            <a:r>
              <a:rPr lang="en-US" sz="2400">
                <a:solidFill>
                  <a:srgbClr val="211D1E"/>
                </a:solidFill>
                <a:latin typeface="Arial"/>
                <a:ea typeface="Arial"/>
                <a:cs typeface="Arial"/>
                <a:sym typeface="Arial"/>
              </a:rPr>
              <a:t>Health workers and volunteers can be advised to communicate with mothers about early warning signs for common illness related to nutrition such as diarrhea, fever, difficult in breastfeeding, loss of appetite or nausea, vomiting or fits. </a:t>
            </a:r>
            <a:endParaRPr/>
          </a:p>
          <a:p>
            <a:pPr indent="0" lvl="0" marL="0" marR="0" rtl="0" algn="l">
              <a:spcBef>
                <a:spcPts val="0"/>
              </a:spcBef>
              <a:spcAft>
                <a:spcPts val="0"/>
              </a:spcAft>
              <a:buNone/>
            </a:pPr>
            <a:r>
              <a:t/>
            </a:r>
            <a:endParaRPr sz="2400">
              <a:solidFill>
                <a:srgbClr val="211D1E"/>
              </a:solidFill>
              <a:latin typeface="Arial"/>
              <a:ea typeface="Arial"/>
              <a:cs typeface="Arial"/>
              <a:sym typeface="Arial"/>
            </a:endParaRPr>
          </a:p>
        </p:txBody>
      </p:sp>
      <p:sp>
        <p:nvSpPr>
          <p:cNvPr id="210" name="Google Shape;210;p30"/>
          <p:cNvSpPr/>
          <p:nvPr/>
        </p:nvSpPr>
        <p:spPr>
          <a:xfrm>
            <a:off x="478302" y="5673989"/>
            <a:ext cx="11268221" cy="83099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400">
                <a:solidFill>
                  <a:srgbClr val="211D1E"/>
                </a:solidFill>
                <a:latin typeface="Arial"/>
                <a:ea typeface="Arial"/>
                <a:cs typeface="Arial"/>
                <a:sym typeface="Arial"/>
              </a:rPr>
              <a:t>Health workers and volunteers can be supplied with materials such as a checklist that they can use to communicate with community and caregivers. </a:t>
            </a:r>
            <a:endParaRPr/>
          </a:p>
        </p:txBody>
      </p:sp>
      <p:pic>
        <p:nvPicPr>
          <p:cNvPr descr="Diagram&#10;&#10;Description automatically generated" id="211" name="Google Shape;211;p30"/>
          <p:cNvPicPr preferRelativeResize="0"/>
          <p:nvPr/>
        </p:nvPicPr>
        <p:blipFill rotWithShape="1">
          <a:blip r:embed="rId3">
            <a:alphaModFix/>
          </a:blip>
          <a:srcRect b="0" l="0" r="0" t="0"/>
          <a:stretch/>
        </p:blipFill>
        <p:spPr>
          <a:xfrm>
            <a:off x="151256" y="1714495"/>
            <a:ext cx="5553985" cy="355817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31"/>
          <p:cNvSpPr txBox="1"/>
          <p:nvPr>
            <p:ph type="title"/>
          </p:nvPr>
        </p:nvSpPr>
        <p:spPr>
          <a:xfrm>
            <a:off x="656852" y="32709"/>
            <a:ext cx="11410485" cy="64832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240"/>
              <a:buFont typeface="Source Sans Pro"/>
              <a:buNone/>
            </a:pPr>
            <a:r>
              <a:rPr b="1" lang="en-US" sz="3240">
                <a:latin typeface="Source Sans Pro"/>
                <a:ea typeface="Source Sans Pro"/>
                <a:cs typeface="Source Sans Pro"/>
                <a:sym typeface="Source Sans Pro"/>
              </a:rPr>
              <a:t>Feeding the sick child under 6 months of age</a:t>
            </a:r>
            <a:endParaRPr/>
          </a:p>
        </p:txBody>
      </p:sp>
      <p:sp>
        <p:nvSpPr>
          <p:cNvPr id="218" name="Google Shape;218;p31"/>
          <p:cNvSpPr txBox="1"/>
          <p:nvPr>
            <p:ph idx="1" type="body"/>
          </p:nvPr>
        </p:nvSpPr>
        <p:spPr>
          <a:xfrm>
            <a:off x="838200" y="1403927"/>
            <a:ext cx="10515600" cy="477303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400"/>
              <a:buNone/>
            </a:pPr>
            <a:r>
              <a:rPr b="1" lang="en-US" sz="2400">
                <a:latin typeface="Arial"/>
                <a:ea typeface="Arial"/>
                <a:cs typeface="Arial"/>
                <a:sym typeface="Arial"/>
              </a:rPr>
              <a:t>If the sick child is under 6 months of age: </a:t>
            </a:r>
            <a:endParaRPr/>
          </a:p>
          <a:p>
            <a:pPr indent="-228600" lvl="0" marL="228600" rtl="0" algn="l">
              <a:lnSpc>
                <a:spcPct val="90000"/>
              </a:lnSpc>
              <a:spcBef>
                <a:spcPts val="1000"/>
              </a:spcBef>
              <a:spcAft>
                <a:spcPts val="0"/>
              </a:spcAft>
              <a:buClr>
                <a:schemeClr val="dk1"/>
              </a:buClr>
              <a:buSzPts val="2400"/>
              <a:buChar char="•"/>
            </a:pPr>
            <a:r>
              <a:rPr lang="en-US" sz="2400">
                <a:latin typeface="Arial"/>
                <a:ea typeface="Arial"/>
                <a:cs typeface="Arial"/>
                <a:sym typeface="Arial"/>
              </a:rPr>
              <a:t>Breastfeed more frequently during illness to help the baby fight sickness, reduce weight loss and recover more quickly</a:t>
            </a:r>
            <a:endParaRPr/>
          </a:p>
          <a:p>
            <a:pPr indent="-228600" lvl="0" marL="228600" rtl="0" algn="l">
              <a:lnSpc>
                <a:spcPct val="90000"/>
              </a:lnSpc>
              <a:spcBef>
                <a:spcPts val="1000"/>
              </a:spcBef>
              <a:spcAft>
                <a:spcPts val="0"/>
              </a:spcAft>
              <a:buClr>
                <a:schemeClr val="dk1"/>
              </a:buClr>
              <a:buSzPts val="2400"/>
              <a:buChar char="•"/>
            </a:pPr>
            <a:r>
              <a:rPr lang="en-US" sz="2400">
                <a:latin typeface="Arial"/>
                <a:ea typeface="Arial"/>
                <a:cs typeface="Arial"/>
                <a:sym typeface="Arial"/>
              </a:rPr>
              <a:t>If the baby refuses to breastfeed, encourage the baby until he or she takes the breast again</a:t>
            </a:r>
            <a:endParaRPr/>
          </a:p>
          <a:p>
            <a:pPr indent="-228600" lvl="0" marL="228600" rtl="0" algn="l">
              <a:lnSpc>
                <a:spcPct val="90000"/>
              </a:lnSpc>
              <a:spcBef>
                <a:spcPts val="1000"/>
              </a:spcBef>
              <a:spcAft>
                <a:spcPts val="0"/>
              </a:spcAft>
              <a:buClr>
                <a:schemeClr val="dk1"/>
              </a:buClr>
              <a:buSzPts val="2400"/>
              <a:buChar char="•"/>
            </a:pPr>
            <a:r>
              <a:rPr lang="en-US" sz="2400">
                <a:latin typeface="Arial"/>
                <a:ea typeface="Arial"/>
                <a:cs typeface="Arial"/>
                <a:sym typeface="Arial"/>
              </a:rPr>
              <a:t>If the baby is too weak to suckle, express breast milk to give the baby in a cup</a:t>
            </a:r>
            <a:endParaRPr/>
          </a:p>
          <a:p>
            <a:pPr indent="-228600" lvl="0" marL="228600" rtl="0" algn="l">
              <a:lnSpc>
                <a:spcPct val="90000"/>
              </a:lnSpc>
              <a:spcBef>
                <a:spcPts val="1000"/>
              </a:spcBef>
              <a:spcAft>
                <a:spcPts val="0"/>
              </a:spcAft>
              <a:buClr>
                <a:schemeClr val="dk1"/>
              </a:buClr>
              <a:buSzPts val="2400"/>
              <a:buChar char="•"/>
            </a:pPr>
            <a:r>
              <a:rPr lang="en-US" sz="2400">
                <a:latin typeface="Arial"/>
                <a:ea typeface="Arial"/>
                <a:cs typeface="Arial"/>
                <a:sym typeface="Arial"/>
              </a:rPr>
              <a:t>After each illness, increase the frequency of breastfeeding to help your baby regain health and weight</a:t>
            </a:r>
            <a:endParaRPr/>
          </a:p>
          <a:p>
            <a:pPr indent="-76200" lvl="0" marL="228600" rtl="0" algn="l">
              <a:lnSpc>
                <a:spcPct val="90000"/>
              </a:lnSpc>
              <a:spcBef>
                <a:spcPts val="1000"/>
              </a:spcBef>
              <a:spcAft>
                <a:spcPts val="0"/>
              </a:spcAft>
              <a:buClr>
                <a:schemeClr val="dk1"/>
              </a:buClr>
              <a:buSzPts val="2400"/>
              <a:buNone/>
            </a:pPr>
            <a:r>
              <a:t/>
            </a:r>
            <a:endParaRPr sz="2400">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32"/>
          <p:cNvSpPr txBox="1"/>
          <p:nvPr>
            <p:ph type="title"/>
          </p:nvPr>
        </p:nvSpPr>
        <p:spPr>
          <a:xfrm>
            <a:off x="656852" y="32709"/>
            <a:ext cx="11410485" cy="64832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240"/>
              <a:buFont typeface="Source Sans Pro"/>
              <a:buNone/>
            </a:pPr>
            <a:r>
              <a:rPr b="1" lang="en-US" sz="3240">
                <a:latin typeface="Source Sans Pro"/>
                <a:ea typeface="Source Sans Pro"/>
                <a:cs typeface="Source Sans Pro"/>
                <a:sym typeface="Source Sans Pro"/>
              </a:rPr>
              <a:t>Feeding the sick child over 6 months of age</a:t>
            </a:r>
            <a:endParaRPr/>
          </a:p>
        </p:txBody>
      </p:sp>
      <p:sp>
        <p:nvSpPr>
          <p:cNvPr id="225" name="Google Shape;225;p32"/>
          <p:cNvSpPr txBox="1"/>
          <p:nvPr>
            <p:ph idx="1" type="body"/>
          </p:nvPr>
        </p:nvSpPr>
        <p:spPr>
          <a:xfrm>
            <a:off x="838200" y="1403927"/>
            <a:ext cx="10515600" cy="4773036"/>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2400"/>
              <a:buNone/>
            </a:pPr>
            <a:r>
              <a:rPr b="1" lang="en-US" sz="2400">
                <a:latin typeface="Arial"/>
                <a:ea typeface="Arial"/>
                <a:cs typeface="Arial"/>
                <a:sym typeface="Arial"/>
              </a:rPr>
              <a:t>If the sick child is more than 6 months of age:</a:t>
            </a:r>
            <a:endParaRPr/>
          </a:p>
          <a:p>
            <a:pPr indent="-228600" lvl="0" marL="228600" rtl="0" algn="l">
              <a:lnSpc>
                <a:spcPct val="100000"/>
              </a:lnSpc>
              <a:spcBef>
                <a:spcPts val="1000"/>
              </a:spcBef>
              <a:spcAft>
                <a:spcPts val="0"/>
              </a:spcAft>
              <a:buClr>
                <a:schemeClr val="dk1"/>
              </a:buClr>
              <a:buSzPts val="2400"/>
              <a:buChar char="•"/>
            </a:pPr>
            <a:r>
              <a:rPr lang="en-US" sz="2400">
                <a:latin typeface="Arial"/>
                <a:ea typeface="Arial"/>
                <a:cs typeface="Arial"/>
                <a:sym typeface="Arial"/>
              </a:rPr>
              <a:t>Breastfeed more frequently during illness, to help your baby fight sickness, reduce weight loss and recover more quickly.</a:t>
            </a:r>
            <a:endParaRPr/>
          </a:p>
          <a:p>
            <a:pPr indent="-228600" lvl="0" marL="228600" rtl="0" algn="l">
              <a:lnSpc>
                <a:spcPct val="100000"/>
              </a:lnSpc>
              <a:spcBef>
                <a:spcPts val="1000"/>
              </a:spcBef>
              <a:spcAft>
                <a:spcPts val="0"/>
              </a:spcAft>
              <a:buClr>
                <a:schemeClr val="dk1"/>
              </a:buClr>
              <a:buSzPts val="2400"/>
              <a:buChar char="•"/>
            </a:pPr>
            <a:r>
              <a:rPr lang="en-US" sz="2400">
                <a:latin typeface="Arial"/>
                <a:ea typeface="Arial"/>
                <a:cs typeface="Arial"/>
                <a:sym typeface="Arial"/>
              </a:rPr>
              <a:t>Baby needs more food and liquids. </a:t>
            </a:r>
            <a:endParaRPr/>
          </a:p>
          <a:p>
            <a:pPr indent="-228600" lvl="0" marL="228600" rtl="0" algn="l">
              <a:lnSpc>
                <a:spcPct val="100000"/>
              </a:lnSpc>
              <a:spcBef>
                <a:spcPts val="1000"/>
              </a:spcBef>
              <a:spcAft>
                <a:spcPts val="0"/>
              </a:spcAft>
              <a:buClr>
                <a:schemeClr val="dk1"/>
              </a:buClr>
              <a:buSzPts val="2400"/>
              <a:buChar char="•"/>
            </a:pPr>
            <a:r>
              <a:rPr lang="en-US" sz="2400">
                <a:latin typeface="Arial"/>
                <a:ea typeface="Arial"/>
                <a:cs typeface="Arial"/>
                <a:sym typeface="Arial"/>
              </a:rPr>
              <a:t>If your child’s appetite is decreased, encourage him or her to eat small frequent meals. </a:t>
            </a:r>
            <a:endParaRPr/>
          </a:p>
          <a:p>
            <a:pPr indent="-228600" lvl="0" marL="228600" rtl="0" algn="l">
              <a:lnSpc>
                <a:spcPct val="100000"/>
              </a:lnSpc>
              <a:spcBef>
                <a:spcPts val="1000"/>
              </a:spcBef>
              <a:spcAft>
                <a:spcPts val="0"/>
              </a:spcAft>
              <a:buClr>
                <a:schemeClr val="dk1"/>
              </a:buClr>
              <a:buSzPts val="2400"/>
              <a:buChar char="•"/>
            </a:pPr>
            <a:r>
              <a:rPr lang="en-US" sz="2400">
                <a:latin typeface="Arial"/>
                <a:ea typeface="Arial"/>
                <a:cs typeface="Arial"/>
                <a:sym typeface="Arial"/>
              </a:rPr>
              <a:t>Offer the baby simple foods like porridge and avoid spicy or fatty foods. </a:t>
            </a:r>
            <a:endParaRPr/>
          </a:p>
          <a:p>
            <a:pPr indent="-228600" lvl="0" marL="228600" rtl="0" algn="l">
              <a:lnSpc>
                <a:spcPct val="100000"/>
              </a:lnSpc>
              <a:spcBef>
                <a:spcPts val="1000"/>
              </a:spcBef>
              <a:spcAft>
                <a:spcPts val="0"/>
              </a:spcAft>
              <a:buClr>
                <a:schemeClr val="dk1"/>
              </a:buClr>
              <a:buSzPts val="2400"/>
              <a:buChar char="•"/>
            </a:pPr>
            <a:r>
              <a:rPr lang="en-US" sz="2400">
                <a:latin typeface="Arial"/>
                <a:ea typeface="Arial"/>
                <a:cs typeface="Arial"/>
                <a:sym typeface="Arial"/>
              </a:rPr>
              <a:t>After your baby has recovered, actively encourage him or her to eat one additional meal of solid food each day during the following two weeks. </a:t>
            </a:r>
            <a:endParaRPr/>
          </a:p>
          <a:p>
            <a:pPr indent="-76200" lvl="0" marL="228600" rtl="0" algn="l">
              <a:lnSpc>
                <a:spcPct val="100000"/>
              </a:lnSpc>
              <a:spcBef>
                <a:spcPts val="1000"/>
              </a:spcBef>
              <a:spcAft>
                <a:spcPts val="0"/>
              </a:spcAft>
              <a:buClr>
                <a:schemeClr val="dk1"/>
              </a:buClr>
              <a:buSzPts val="2400"/>
              <a:buNone/>
            </a:pPr>
            <a:r>
              <a:t/>
            </a:r>
            <a:endParaRPr sz="2400">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33"/>
          <p:cNvSpPr/>
          <p:nvPr>
            <p:ph idx="2" type="pic"/>
          </p:nvPr>
        </p:nvSpPr>
        <p:spPr>
          <a:xfrm>
            <a:off x="-14292" y="0"/>
            <a:ext cx="12228523" cy="6858000"/>
          </a:xfrm>
          <a:prstGeom prst="rect">
            <a:avLst/>
          </a:prstGeom>
          <a:solidFill>
            <a:srgbClr val="D8D8D8"/>
          </a:solidFill>
          <a:ln>
            <a:noFill/>
          </a:ln>
        </p:spPr>
        <p:txBody>
          <a:bodyPr anchorCtr="0" anchor="t" bIns="45700" lIns="91425" spcFirstLastPara="1" rIns="91425" wrap="square" tIns="45700">
            <a:noAutofit/>
          </a:bodyPr>
          <a:lstStyle/>
          <a:p>
            <a:pPr indent="0" lvl="0" marL="0" rtl="0" algn="ctr">
              <a:spcBef>
                <a:spcPts val="1000"/>
              </a:spcBef>
              <a:spcAft>
                <a:spcPts val="0"/>
              </a:spcAft>
              <a:buNone/>
            </a:pPr>
            <a:r>
              <a:t/>
            </a:r>
            <a:endParaRPr/>
          </a:p>
        </p:txBody>
      </p:sp>
      <p:sp>
        <p:nvSpPr>
          <p:cNvPr id="231" name="Google Shape;231;p33"/>
          <p:cNvSpPr txBox="1"/>
          <p:nvPr>
            <p:ph idx="1" type="body"/>
          </p:nvPr>
        </p:nvSpPr>
        <p:spPr>
          <a:xfrm>
            <a:off x="0" y="2799754"/>
            <a:ext cx="4793672" cy="1458913"/>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0"/>
              </a:spcBef>
              <a:spcAft>
                <a:spcPts val="0"/>
              </a:spcAft>
              <a:buClr>
                <a:schemeClr val="lt1"/>
              </a:buClr>
              <a:buSzPts val="7200"/>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ustom 5">
      <a:dk1>
        <a:srgbClr val="000000"/>
      </a:dk1>
      <a:lt1>
        <a:srgbClr val="FFFFFF"/>
      </a:lt1>
      <a:dk2>
        <a:srgbClr val="808285"/>
      </a:dk2>
      <a:lt2>
        <a:srgbClr val="E2DFCC"/>
      </a:lt2>
      <a:accent1>
        <a:srgbClr val="95C93D"/>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FEBDE5D13C7C844895D4D0785CE1387" ma:contentTypeVersion="13" ma:contentTypeDescription="Create a new document." ma:contentTypeScope="" ma:versionID="bcef926d8af47c3b2016dab529327558">
  <xsd:schema xmlns:xsd="http://www.w3.org/2001/XMLSchema" xmlns:xs="http://www.w3.org/2001/XMLSchema" xmlns:p="http://schemas.microsoft.com/office/2006/metadata/properties" xmlns:ns2="b545358d-e310-4d04-b43f-541cad9994cd" xmlns:ns3="7a9f276f-f162-4cb8-9653-eafef4bd0861" targetNamespace="http://schemas.microsoft.com/office/2006/metadata/properties" ma:root="true" ma:fieldsID="4f427df40378d8e99aaa55ae02853742" ns2:_="" ns3:_="">
    <xsd:import namespace="b545358d-e310-4d04-b43f-541cad9994cd"/>
    <xsd:import namespace="7a9f276f-f162-4cb8-9653-eafef4bd086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545358d-e310-4d04-b43f-541cad9994c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a9f276f-f162-4cb8-9653-eafef4bd0861"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7F95889-44F3-46F8-A537-2144EC814CD3}"/>
</file>

<file path=customXml/itemProps2.xml><?xml version="1.0" encoding="utf-8"?>
<ds:datastoreItem xmlns:ds="http://schemas.openxmlformats.org/officeDocument/2006/customXml" ds:itemID="{9223182D-FAEB-49CE-959C-F32B5CD473DC}"/>
</file>

<file path=customXml/itemProps3.xml><?xml version="1.0" encoding="utf-8"?>
<ds:datastoreItem xmlns:ds="http://schemas.openxmlformats.org/officeDocument/2006/customXml" ds:itemID="{A70D4E52-03BE-471F-88C9-CCBCE5154EF8}"/>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0x010100EFEBDE5D13C7C844895D4D0785CE1387</vt:lpwstr>
  </property>
</Properties>
</file>