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0.xml" ContentType="application/vnd.openxmlformats-officedocument.presentationml.slide+xml"/>
  <Override PartName="/ppt/slides/slide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1.xml" ContentType="application/vnd.openxmlformats-officedocument.presentationml.slide+xml"/>
  <Override PartName="/ppt/slides/slide16.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Masters/slideMaster1.xml" ContentType="application/vnd.openxmlformats-officedocument.presentationml.slideMaster+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1.xml" ContentType="application/vnd.openxmlformats-officedocument.presentationml.notesSlide+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1"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A65AC04-75BC-42C8-92DD-0FFAFC06DCC3}">
  <a:tblStyle styleId="{4A65AC04-75BC-42C8-92DD-0FFAFC06DCC3}"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38" d="100"/>
          <a:sy n="38" d="100"/>
        </p:scale>
        <p:origin x="48" y="7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2.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 Id="rId27"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8" name="Google Shape;16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8" name="Google Shape;248;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Screening to be conducted mainly by the BHS and trained volunteers but health workers should continue passive screening at health facility level using the no-touch policy where possible or measuring only MUAC while using proper PPE. </a:t>
            </a:r>
            <a:endParaRPr/>
          </a:p>
          <a:p>
            <a:pPr marL="0" lvl="0" indent="0" algn="l" rtl="0">
              <a:lnSpc>
                <a:spcPct val="100000"/>
              </a:lnSpc>
              <a:spcBef>
                <a:spcPts val="0"/>
              </a:spcBef>
              <a:spcAft>
                <a:spcPts val="0"/>
              </a:spcAft>
              <a:buSzPts val="1400"/>
              <a:buNone/>
            </a:pPr>
            <a:r>
              <a:rPr lang="en-US"/>
              <a:t>The no-touch assessment is where the mother/caregiver carries out the measurements and assess for oedema and where its not possible for the measurement to be made, the mother/caregiver is asked a set of question to determine the child’s current nutrition status. </a:t>
            </a:r>
            <a:endParaRPr/>
          </a:p>
          <a:p>
            <a:pPr marL="0" lvl="0" indent="0" algn="l" rtl="0">
              <a:lnSpc>
                <a:spcPct val="100000"/>
              </a:lnSpc>
              <a:spcBef>
                <a:spcPts val="0"/>
              </a:spcBef>
              <a:spcAft>
                <a:spcPts val="0"/>
              </a:spcAft>
              <a:buSzPts val="1400"/>
              <a:buNone/>
            </a:pPr>
            <a:r>
              <a:rPr lang="en-US"/>
              <a:t>Using MUAC only and oedema reduces the contact and exposure time between service provider and the child. </a:t>
            </a:r>
            <a:endParaRPr/>
          </a:p>
          <a:p>
            <a:pPr marL="0" lvl="0" indent="0" algn="l" rtl="0">
              <a:lnSpc>
                <a:spcPct val="100000"/>
              </a:lnSpc>
              <a:spcBef>
                <a:spcPts val="0"/>
              </a:spcBef>
              <a:spcAft>
                <a:spcPts val="0"/>
              </a:spcAft>
              <a:buSzPts val="1400"/>
              <a:buNone/>
            </a:pPr>
            <a:r>
              <a:rPr lang="en-US"/>
              <a:t>The use of MUAC is not aimed at replacing the use of WHZ, it is a temporary measure. </a:t>
            </a:r>
            <a:endParaRPr/>
          </a:p>
          <a:p>
            <a:pPr marL="0" lvl="0" indent="0" algn="l" rtl="0">
              <a:lnSpc>
                <a:spcPct val="100000"/>
              </a:lnSpc>
              <a:spcBef>
                <a:spcPts val="0"/>
              </a:spcBef>
              <a:spcAft>
                <a:spcPts val="0"/>
              </a:spcAft>
              <a:buSzPts val="1400"/>
              <a:buNone/>
            </a:pPr>
            <a:endParaRPr/>
          </a:p>
        </p:txBody>
      </p:sp>
      <p:sp>
        <p:nvSpPr>
          <p:cNvPr id="249" name="Google Shape;249;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3" name="Google Shape;263;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a:p>
            <a:pPr marL="171450" lvl="0" indent="-171450" algn="l" rtl="0">
              <a:lnSpc>
                <a:spcPct val="100000"/>
              </a:lnSpc>
              <a:spcBef>
                <a:spcPts val="0"/>
              </a:spcBef>
              <a:spcAft>
                <a:spcPts val="0"/>
              </a:spcAft>
              <a:buClr>
                <a:schemeClr val="dk1"/>
              </a:buClr>
              <a:buSzPts val="1200"/>
              <a:buFont typeface="Arial"/>
              <a:buChar char="•"/>
            </a:pPr>
            <a:r>
              <a:rPr lang="en-US"/>
              <a:t>Trained mothers/caregivers should be encouraged to screen the healthy children regularly and refer as soon as the child’s MUAC is in yellow.</a:t>
            </a:r>
            <a:endParaRPr/>
          </a:p>
          <a:p>
            <a:pPr marL="171450" lvl="0" indent="-171450" algn="l" rtl="0">
              <a:lnSpc>
                <a:spcPct val="100000"/>
              </a:lnSpc>
              <a:spcBef>
                <a:spcPts val="0"/>
              </a:spcBef>
              <a:spcAft>
                <a:spcPts val="0"/>
              </a:spcAft>
              <a:buClr>
                <a:schemeClr val="dk1"/>
              </a:buClr>
              <a:buSzPts val="1200"/>
              <a:buFont typeface="Arial"/>
              <a:buChar char="•"/>
            </a:pPr>
            <a:r>
              <a:rPr lang="en-US"/>
              <a:t>Remind participants that measures to reduce transmission include: using a sanitizer or hand washing with soap and water, asking the caregiver/mother whether she/he and/or the child are coughing or sneezing, screen from outside/open space and wear mask where possible). These measures should be in place both at the health facility, during home visits and house-to-house screening.</a:t>
            </a:r>
            <a:endParaRPr/>
          </a:p>
          <a:p>
            <a:pPr marL="171450" lvl="0" indent="-171450" algn="l" rtl="0">
              <a:lnSpc>
                <a:spcPct val="100000"/>
              </a:lnSpc>
              <a:spcBef>
                <a:spcPts val="0"/>
              </a:spcBef>
              <a:spcAft>
                <a:spcPts val="0"/>
              </a:spcAft>
              <a:buClr>
                <a:schemeClr val="dk1"/>
              </a:buClr>
              <a:buSzPts val="1200"/>
              <a:buFont typeface="Arial"/>
              <a:buChar char="•"/>
            </a:pPr>
            <a:r>
              <a:rPr lang="en-US"/>
              <a:t>Exhaustive screening means all children in a given catchment area should be screened.</a:t>
            </a:r>
            <a:endParaRPr/>
          </a:p>
          <a:p>
            <a:pPr marL="0" lvl="0" indent="0" algn="l" rtl="0">
              <a:lnSpc>
                <a:spcPct val="100000"/>
              </a:lnSpc>
              <a:spcBef>
                <a:spcPts val="0"/>
              </a:spcBef>
              <a:spcAft>
                <a:spcPts val="0"/>
              </a:spcAft>
              <a:buSzPts val="1400"/>
              <a:buNone/>
            </a:pPr>
            <a:endParaRPr/>
          </a:p>
        </p:txBody>
      </p:sp>
      <p:sp>
        <p:nvSpPr>
          <p:cNvPr id="264" name="Google Shape;264;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0" name="Google Shape;270;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a:p>
            <a:pPr marL="171450" lvl="0" indent="-171450" algn="l" rtl="0">
              <a:lnSpc>
                <a:spcPct val="100000"/>
              </a:lnSpc>
              <a:spcBef>
                <a:spcPts val="0"/>
              </a:spcBef>
              <a:spcAft>
                <a:spcPts val="0"/>
              </a:spcAft>
              <a:buClr>
                <a:schemeClr val="dk1"/>
              </a:buClr>
              <a:buSzPts val="1200"/>
              <a:buFont typeface="Arial"/>
              <a:buChar char="•"/>
            </a:pPr>
            <a:r>
              <a:rPr lang="en-US"/>
              <a:t>Trained mothers/caregivers should be encouraged to screen the healthy children regularly and refer as soon as the child’s MUAC is in yellow.</a:t>
            </a:r>
            <a:endParaRPr/>
          </a:p>
          <a:p>
            <a:pPr marL="171450" lvl="0" indent="-171450" algn="l" rtl="0">
              <a:lnSpc>
                <a:spcPct val="100000"/>
              </a:lnSpc>
              <a:spcBef>
                <a:spcPts val="0"/>
              </a:spcBef>
              <a:spcAft>
                <a:spcPts val="0"/>
              </a:spcAft>
              <a:buClr>
                <a:schemeClr val="dk1"/>
              </a:buClr>
              <a:buSzPts val="1200"/>
              <a:buFont typeface="Arial"/>
              <a:buChar char="•"/>
            </a:pPr>
            <a:r>
              <a:rPr lang="en-US"/>
              <a:t>Remind participants that measures to reduce transmission include: using a sanitizer or hand washing with soap and water, asking the caregiver/mother whether she/he and/or the child are coughing or sneezing, screen from outside/open space and wear mask where possible). These measures should be in place both at the health facility, during home visits and house-to-house screening.</a:t>
            </a:r>
            <a:endParaRPr/>
          </a:p>
          <a:p>
            <a:pPr marL="171450" lvl="0" indent="-171450" algn="l" rtl="0">
              <a:lnSpc>
                <a:spcPct val="100000"/>
              </a:lnSpc>
              <a:spcBef>
                <a:spcPts val="0"/>
              </a:spcBef>
              <a:spcAft>
                <a:spcPts val="0"/>
              </a:spcAft>
              <a:buClr>
                <a:schemeClr val="dk1"/>
              </a:buClr>
              <a:buSzPts val="1200"/>
              <a:buFont typeface="Arial"/>
              <a:buChar char="•"/>
            </a:pPr>
            <a:r>
              <a:rPr lang="en-US"/>
              <a:t>Exhaustive screening means all children in a given catchment area should be screened.</a:t>
            </a:r>
            <a:endParaRPr/>
          </a:p>
          <a:p>
            <a:pPr marL="0" lvl="0" indent="0" algn="l" rtl="0">
              <a:lnSpc>
                <a:spcPct val="100000"/>
              </a:lnSpc>
              <a:spcBef>
                <a:spcPts val="0"/>
              </a:spcBef>
              <a:spcAft>
                <a:spcPts val="0"/>
              </a:spcAft>
              <a:buSzPts val="1400"/>
              <a:buNone/>
            </a:pPr>
            <a:endParaRPr/>
          </a:p>
        </p:txBody>
      </p:sp>
      <p:sp>
        <p:nvSpPr>
          <p:cNvPr id="271" name="Google Shape;271;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7" name="Google Shape;277;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171450" lvl="0" indent="-171450" algn="l" rtl="0">
              <a:lnSpc>
                <a:spcPct val="100000"/>
              </a:lnSpc>
              <a:spcBef>
                <a:spcPts val="0"/>
              </a:spcBef>
              <a:spcAft>
                <a:spcPts val="0"/>
              </a:spcAft>
              <a:buClr>
                <a:schemeClr val="dk1"/>
              </a:buClr>
              <a:buSzPts val="1200"/>
              <a:buFont typeface="Arial"/>
              <a:buChar char="•"/>
            </a:pPr>
            <a:r>
              <a:rPr lang="en-US"/>
              <a:t>Complications among SAM children include the following conditions: Hypoglycemia, Hypothermia, Hyperthermia, Difficult breathing, Convulsion, Reduced level of consciousness and Coma, ear infections, skin Infections. </a:t>
            </a:r>
            <a:endParaRPr/>
          </a:p>
          <a:p>
            <a:pPr marL="171450" lvl="0" indent="-171450" algn="l" rtl="0">
              <a:lnSpc>
                <a:spcPct val="100000"/>
              </a:lnSpc>
              <a:spcBef>
                <a:spcPts val="0"/>
              </a:spcBef>
              <a:spcAft>
                <a:spcPts val="0"/>
              </a:spcAft>
              <a:buClr>
                <a:schemeClr val="dk1"/>
              </a:buClr>
              <a:buSzPts val="1200"/>
              <a:buFont typeface="Arial"/>
              <a:buChar char="•"/>
            </a:pPr>
            <a:r>
              <a:rPr lang="en-US"/>
              <a:t>The nearest health facility can be a health Centre, a hospital or OTP. At the health facility, the service provider will do further assessment and decide whether to admit in OTP or referral</a:t>
            </a:r>
            <a:endParaRPr/>
          </a:p>
          <a:p>
            <a:pPr marL="171450" lvl="0" indent="-171450" algn="l" rtl="0">
              <a:lnSpc>
                <a:spcPct val="100000"/>
              </a:lnSpc>
              <a:spcBef>
                <a:spcPts val="0"/>
              </a:spcBef>
              <a:spcAft>
                <a:spcPts val="0"/>
              </a:spcAft>
              <a:buClr>
                <a:schemeClr val="dk1"/>
              </a:buClr>
              <a:buSzPts val="1200"/>
              <a:buFont typeface="Arial"/>
              <a:buChar char="•"/>
            </a:pPr>
            <a:r>
              <a:rPr lang="en-US"/>
              <a:t>Any malnourished children with COVID-19 signs or symptoms should be referred to the nearest hospital</a:t>
            </a:r>
            <a:endParaRPr/>
          </a:p>
          <a:p>
            <a:pPr marL="171450" marR="0" lvl="0" indent="-171450" algn="l" rtl="0">
              <a:lnSpc>
                <a:spcPct val="100000"/>
              </a:lnSpc>
              <a:spcBef>
                <a:spcPts val="0"/>
              </a:spcBef>
              <a:spcAft>
                <a:spcPts val="0"/>
              </a:spcAft>
              <a:buClr>
                <a:schemeClr val="dk1"/>
              </a:buClr>
              <a:buSzPts val="1200"/>
              <a:buFont typeface="Arial"/>
              <a:buChar char="•"/>
            </a:pPr>
            <a:r>
              <a:rPr lang="en-US"/>
              <a:t>Movement to the health facility may require prior authorization from the administrative and security personnel. It is therefore important that mothers/caregivers go to the nearest BHS who can facilitate the referral process.</a:t>
            </a:r>
            <a:endParaRPr/>
          </a:p>
          <a:p>
            <a:pPr marL="171450" lvl="0" indent="-95250" algn="l" rtl="0">
              <a:lnSpc>
                <a:spcPct val="100000"/>
              </a:lnSpc>
              <a:spcBef>
                <a:spcPts val="0"/>
              </a:spcBef>
              <a:spcAft>
                <a:spcPts val="0"/>
              </a:spcAft>
              <a:buClr>
                <a:schemeClr val="dk1"/>
              </a:buClr>
              <a:buSzPts val="1200"/>
              <a:buFont typeface="Arial"/>
              <a:buNone/>
            </a:pPr>
            <a:endParaRPr/>
          </a:p>
          <a:p>
            <a:pPr marL="0" lvl="0" indent="0" algn="l" rtl="0">
              <a:lnSpc>
                <a:spcPct val="100000"/>
              </a:lnSpc>
              <a:spcBef>
                <a:spcPts val="0"/>
              </a:spcBef>
              <a:spcAft>
                <a:spcPts val="0"/>
              </a:spcAft>
              <a:buSzPts val="1400"/>
              <a:buNone/>
            </a:pPr>
            <a:endParaRPr/>
          </a:p>
        </p:txBody>
      </p:sp>
      <p:sp>
        <p:nvSpPr>
          <p:cNvPr id="278" name="Google Shape;278;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5" name="Google Shape;295;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US"/>
              <a:t>Remember: Children &lt;115mm with no complications are referred to OTP</a:t>
            </a:r>
            <a:endParaRPr/>
          </a:p>
          <a:p>
            <a:pPr marL="457200" marR="0" lvl="0" indent="-228600" algn="l" rtl="0">
              <a:lnSpc>
                <a:spcPct val="100000"/>
              </a:lnSpc>
              <a:spcBef>
                <a:spcPts val="0"/>
              </a:spcBef>
              <a:spcAft>
                <a:spcPts val="0"/>
              </a:spcAft>
              <a:buSzPts val="1400"/>
              <a:buNone/>
            </a:pPr>
            <a:r>
              <a:rPr lang="en-US"/>
              <a:t>Door-to-door follow-up is to be done by trained volunteers or workers of partners</a:t>
            </a:r>
            <a:endParaRPr/>
          </a:p>
        </p:txBody>
      </p:sp>
      <p:sp>
        <p:nvSpPr>
          <p:cNvPr id="296" name="Google Shape;296;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sz="1200" b="0" i="0" u="none" strike="noStrike" cap="none">
                <a:solidFill>
                  <a:schemeClr val="dk1"/>
                </a:solidFill>
                <a:latin typeface="Calibri"/>
                <a:ea typeface="Calibri"/>
                <a:cs typeface="Calibri"/>
                <a:sym typeface="Calibri"/>
              </a:rPr>
              <a:t>14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2" name="Google Shape;302;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US"/>
              <a:t>Prepositioning should prioritize areas that at  high risk of malnutrition</a:t>
            </a:r>
            <a:endParaRPr/>
          </a:p>
          <a:p>
            <a:pPr marL="457200" marR="0" lvl="0" indent="-228600" algn="l" rtl="0">
              <a:lnSpc>
                <a:spcPct val="100000"/>
              </a:lnSpc>
              <a:spcBef>
                <a:spcPts val="0"/>
              </a:spcBef>
              <a:spcAft>
                <a:spcPts val="0"/>
              </a:spcAft>
              <a:buSzPts val="1400"/>
              <a:buNone/>
            </a:pPr>
            <a:r>
              <a:rPr lang="en-US"/>
              <a:t>All referrals are with the help of the local Authority or MRCS</a:t>
            </a:r>
            <a:endParaRPr/>
          </a:p>
        </p:txBody>
      </p:sp>
      <p:sp>
        <p:nvSpPr>
          <p:cNvPr id="303" name="Google Shape;303;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sz="1200" b="0" i="0" u="none" strike="noStrike" cap="none">
                <a:solidFill>
                  <a:schemeClr val="dk1"/>
                </a:solidFill>
                <a:latin typeface="Calibri"/>
                <a:ea typeface="Calibri"/>
                <a:cs typeface="Calibri"/>
                <a:sym typeface="Calibri"/>
              </a:rPr>
              <a:t>15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9" name="Google Shape;309;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310" name="Google Shape;310;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sz="1200" b="0" i="0" u="none" strike="noStrike" cap="none">
                <a:solidFill>
                  <a:schemeClr val="dk1"/>
                </a:solidFill>
                <a:latin typeface="Calibri"/>
                <a:ea typeface="Calibri"/>
                <a:cs typeface="Calibri"/>
                <a:sym typeface="Calibri"/>
              </a:rPr>
              <a:t>16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6" name="Google Shape;316;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US"/>
              <a:t>Prepositioning should prioritize areas that at  high risk of malnutrition</a:t>
            </a:r>
            <a:endParaRPr/>
          </a:p>
          <a:p>
            <a:pPr marL="457200" marR="0" lvl="0" indent="-228600" algn="l" rtl="0">
              <a:lnSpc>
                <a:spcPct val="100000"/>
              </a:lnSpc>
              <a:spcBef>
                <a:spcPts val="0"/>
              </a:spcBef>
              <a:spcAft>
                <a:spcPts val="0"/>
              </a:spcAft>
              <a:buSzPts val="1400"/>
              <a:buNone/>
            </a:pPr>
            <a:r>
              <a:rPr lang="en-US"/>
              <a:t>All referrals are with the help of the local Authority or MRCS</a:t>
            </a:r>
            <a:endParaRPr/>
          </a:p>
        </p:txBody>
      </p:sp>
      <p:sp>
        <p:nvSpPr>
          <p:cNvPr id="317" name="Google Shape;317;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sz="1200" b="0" i="0" u="none" strike="noStrike" cap="none">
                <a:solidFill>
                  <a:schemeClr val="dk1"/>
                </a:solidFill>
                <a:latin typeface="Calibri"/>
                <a:ea typeface="Calibri"/>
                <a:cs typeface="Calibri"/>
                <a:sym typeface="Calibri"/>
              </a:rPr>
              <a:t>17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3" name="Google Shape;323;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6" name="Google Shape;17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3" name="Google Shape;183;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a:solidFill>
                  <a:schemeClr val="dk1"/>
                </a:solidFill>
                <a:latin typeface="Calibri"/>
                <a:ea typeface="Calibri"/>
                <a:cs typeface="Calibri"/>
                <a:sym typeface="Calibri"/>
              </a:rPr>
              <a:t>The training of mothers/caregivers also known as the Family MUAC will be looked at in detail in a different session. </a:t>
            </a:r>
            <a:endParaRPr sz="12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sz="1200">
                <a:solidFill>
                  <a:schemeClr val="dk1"/>
                </a:solidFill>
                <a:latin typeface="Calibri"/>
                <a:ea typeface="Calibri"/>
                <a:cs typeface="Calibri"/>
                <a:sym typeface="Calibri"/>
              </a:rPr>
              <a:t>Note that all the adaptations as per the global guidance were included. The recommendations looked at are those in the guidance on the adaptations to nutrition programming in the context of COVID-19 in Myanmar.</a:t>
            </a:r>
            <a:endParaRPr sz="120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endParaRPr/>
          </a:p>
        </p:txBody>
      </p:sp>
      <p:sp>
        <p:nvSpPr>
          <p:cNvPr id="184" name="Google Shape;184;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0" name="Google Shape;190;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1"/>
              <a:t>Instructions: </a:t>
            </a:r>
            <a:r>
              <a:rPr lang="en-US"/>
              <a:t>Divide participants in groups of not more than 5. Allow each group 8 minutes to discuss the 2 questions. Facilitate a plenary for 5 minutes. </a:t>
            </a:r>
            <a:endParaRPr/>
          </a:p>
          <a:p>
            <a:pPr marL="0" lvl="0" indent="0" algn="l" rtl="0">
              <a:lnSpc>
                <a:spcPct val="100000"/>
              </a:lnSpc>
              <a:spcBef>
                <a:spcPts val="0"/>
              </a:spcBef>
              <a:spcAft>
                <a:spcPts val="0"/>
              </a:spcAft>
              <a:buSzPts val="1400"/>
              <a:buNone/>
            </a:pPr>
            <a:r>
              <a:rPr lang="en-US"/>
              <a:t> Present slides 7 to 9.</a:t>
            </a:r>
            <a:endParaRPr/>
          </a:p>
          <a:p>
            <a:pPr marL="0" lvl="0" indent="0" algn="l" rtl="0">
              <a:lnSpc>
                <a:spcPct val="100000"/>
              </a:lnSpc>
              <a:spcBef>
                <a:spcPts val="0"/>
              </a:spcBef>
              <a:spcAft>
                <a:spcPts val="0"/>
              </a:spcAft>
              <a:buSzPts val="1400"/>
              <a:buNone/>
            </a:pPr>
            <a:r>
              <a:rPr lang="en-US" b="1"/>
              <a:t>Possible Responses</a:t>
            </a:r>
            <a:br>
              <a:rPr lang="en-US"/>
            </a:br>
            <a:r>
              <a:rPr lang="en-US"/>
              <a:t>Question 1: reduced frequency of visits, use of volunteers,  physical distancing (participants likely to call it social distancing- suggest that the term physical distance is more appropriate), seeking health services etc.</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Question 2: provide nutrition supplies for a longer time, ask mothers to monitor the child, use MUAC, use BHS and or volunteers</a:t>
            </a:r>
            <a:endParaRPr/>
          </a:p>
          <a:p>
            <a:pPr marL="0" lvl="0" indent="0" algn="l" rtl="0">
              <a:lnSpc>
                <a:spcPct val="100000"/>
              </a:lnSpc>
              <a:spcBef>
                <a:spcPts val="0"/>
              </a:spcBef>
              <a:spcAft>
                <a:spcPts val="0"/>
              </a:spcAft>
              <a:buSzPts val="1400"/>
              <a:buNone/>
            </a:pPr>
            <a:endParaRPr/>
          </a:p>
        </p:txBody>
      </p:sp>
      <p:sp>
        <p:nvSpPr>
          <p:cNvPr id="191" name="Google Shape;191;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171450" lvl="0" indent="-171450" algn="l" rtl="0">
              <a:lnSpc>
                <a:spcPct val="100000"/>
              </a:lnSpc>
              <a:spcBef>
                <a:spcPts val="0"/>
              </a:spcBef>
              <a:spcAft>
                <a:spcPts val="0"/>
              </a:spcAft>
              <a:buClr>
                <a:schemeClr val="dk1"/>
              </a:buClr>
              <a:buSzPts val="1200"/>
              <a:buFont typeface="Arial"/>
              <a:buChar char="•"/>
            </a:pPr>
            <a:r>
              <a:rPr lang="en-US"/>
              <a:t>Good family care practices include; good hygiene and sanitation, responsive feeding, healthy meals, male involvement, exclusive breastfeeding, timely complementary feeding, immunization, growth monitoring, child protection from abuse, psychosocial support, proper feeding of the sick child etc. </a:t>
            </a:r>
            <a:endParaRPr/>
          </a:p>
          <a:p>
            <a:pPr marL="171450" lvl="0" indent="-171450" algn="l" rtl="0">
              <a:lnSpc>
                <a:spcPct val="100000"/>
              </a:lnSpc>
              <a:spcBef>
                <a:spcPts val="0"/>
              </a:spcBef>
              <a:spcAft>
                <a:spcPts val="0"/>
              </a:spcAft>
              <a:buClr>
                <a:schemeClr val="dk1"/>
              </a:buClr>
              <a:buSzPts val="1200"/>
              <a:buFont typeface="Arial"/>
              <a:buChar char="•"/>
            </a:pPr>
            <a:r>
              <a:rPr lang="en-US"/>
              <a:t>All BHS or volunteers should respect IPC measures against COVID-19- wearing a masking, sanitizing or washing hands with soap and water, physical distancing, disposal tissues.</a:t>
            </a:r>
            <a:endParaRPr/>
          </a:p>
          <a:p>
            <a:pPr marL="0" lvl="0" indent="0" algn="l" rtl="0">
              <a:lnSpc>
                <a:spcPct val="100000"/>
              </a:lnSpc>
              <a:spcBef>
                <a:spcPts val="0"/>
              </a:spcBef>
              <a:spcAft>
                <a:spcPts val="0"/>
              </a:spcAft>
              <a:buSzPts val="1400"/>
              <a:buNone/>
            </a:pPr>
            <a:endParaRPr/>
          </a:p>
        </p:txBody>
      </p:sp>
      <p:sp>
        <p:nvSpPr>
          <p:cNvPr id="198" name="Google Shape;198;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Decreasing of frequency of activities is only temporary and its suggested to reduce OTP visits to Bi-weekly and TSFP to monthly. </a:t>
            </a:r>
            <a:endParaRPr/>
          </a:p>
          <a:p>
            <a:pPr marL="0" lvl="0" indent="0" algn="l" rtl="0">
              <a:lnSpc>
                <a:spcPct val="100000"/>
              </a:lnSpc>
              <a:spcBef>
                <a:spcPts val="0"/>
              </a:spcBef>
              <a:spcAft>
                <a:spcPts val="0"/>
              </a:spcAft>
              <a:buSzPts val="1400"/>
              <a:buNone/>
            </a:pPr>
            <a:r>
              <a:rPr lang="en-US"/>
              <a:t>The BHS providers or other volunteers follow up children that are not responding well to treatment in their homes. </a:t>
            </a:r>
            <a:endParaRPr/>
          </a:p>
          <a:p>
            <a:pPr marL="0" marR="0" lvl="0" indent="0" algn="l" rtl="0">
              <a:lnSpc>
                <a:spcPct val="100000"/>
              </a:lnSpc>
              <a:spcBef>
                <a:spcPts val="0"/>
              </a:spcBef>
              <a:spcAft>
                <a:spcPts val="0"/>
              </a:spcAft>
              <a:buClr>
                <a:srgbClr val="000000"/>
              </a:buClr>
              <a:buSzPts val="1400"/>
              <a:buFont typeface="Arial"/>
              <a:buNone/>
            </a:pPr>
            <a:r>
              <a:rPr lang="en-US"/>
              <a:t>No new OTPS/TSFPs should be opened during the pandemic. Opening new programs requires additional resources and support which may not be available at  a time when all efforts are placed on fighting COVID-19.</a:t>
            </a:r>
            <a:endParaRPr/>
          </a:p>
          <a:p>
            <a:pPr marL="0" lvl="0" indent="0" algn="l" rtl="0">
              <a:lnSpc>
                <a:spcPct val="100000"/>
              </a:lnSpc>
              <a:spcBef>
                <a:spcPts val="0"/>
              </a:spcBef>
              <a:spcAft>
                <a:spcPts val="0"/>
              </a:spcAft>
              <a:buSzPts val="1400"/>
              <a:buNone/>
            </a:pPr>
            <a:endParaRPr/>
          </a:p>
        </p:txBody>
      </p:sp>
      <p:sp>
        <p:nvSpPr>
          <p:cNvPr id="213" name="Google Shape;213;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0" name="Google Shape;220;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171450" lvl="0" indent="-171450" algn="l" rtl="0">
              <a:lnSpc>
                <a:spcPct val="100000"/>
              </a:lnSpc>
              <a:spcBef>
                <a:spcPts val="0"/>
              </a:spcBef>
              <a:spcAft>
                <a:spcPts val="0"/>
              </a:spcAft>
              <a:buClr>
                <a:schemeClr val="dk1"/>
              </a:buClr>
              <a:buSzPts val="1200"/>
              <a:buFont typeface="Arial"/>
              <a:buChar char="•"/>
            </a:pPr>
            <a:r>
              <a:rPr lang="en-US"/>
              <a:t>Using weight alone is ok as height does not changes over a short period of time. These children should be observed for edema and where feasible, their caregivers should be trained on how to measure MUAC. The MUAC measurements by the caregivers can also be used to assess improvement.</a:t>
            </a:r>
            <a:endParaRPr/>
          </a:p>
          <a:p>
            <a:pPr marL="0" lvl="0" indent="0" algn="l" rtl="0">
              <a:lnSpc>
                <a:spcPct val="100000"/>
              </a:lnSpc>
              <a:spcBef>
                <a:spcPts val="0"/>
              </a:spcBef>
              <a:spcAft>
                <a:spcPts val="0"/>
              </a:spcAft>
              <a:buSzPts val="1400"/>
              <a:buNone/>
            </a:pPr>
            <a:endParaRPr/>
          </a:p>
        </p:txBody>
      </p:sp>
      <p:sp>
        <p:nvSpPr>
          <p:cNvPr id="221" name="Google Shape;221;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 name="Google Shape;233;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US" dirty="0"/>
              <a:t>Alcohol use not advised on the MUAC tapes as it may </a:t>
            </a:r>
            <a:r>
              <a:rPr lang="en-US" dirty="0" err="1"/>
              <a:t>desolve</a:t>
            </a:r>
            <a:r>
              <a:rPr lang="en-US" dirty="0"/>
              <a:t> the </a:t>
            </a:r>
            <a:r>
              <a:rPr lang="en-US" dirty="0" err="1"/>
              <a:t>colouring</a:t>
            </a:r>
            <a:r>
              <a:rPr lang="en-US" dirty="0"/>
              <a:t>.</a:t>
            </a:r>
            <a:endParaRPr dirty="0"/>
          </a:p>
        </p:txBody>
      </p:sp>
      <p:sp>
        <p:nvSpPr>
          <p:cNvPr id="234" name="Google Shape;234;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0" name="Google Shape;240;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 </a:t>
            </a:r>
            <a:endParaRPr/>
          </a:p>
          <a:p>
            <a:pPr marL="0" lvl="0" indent="0" algn="l" rtl="0">
              <a:lnSpc>
                <a:spcPct val="100000"/>
              </a:lnSpc>
              <a:spcBef>
                <a:spcPts val="0"/>
              </a:spcBef>
              <a:spcAft>
                <a:spcPts val="0"/>
              </a:spcAft>
              <a:buSzPts val="1400"/>
              <a:buNone/>
            </a:pPr>
            <a:r>
              <a:rPr lang="en-US"/>
              <a:t>Responses for better planning</a:t>
            </a:r>
            <a:endParaRPr/>
          </a:p>
          <a:p>
            <a:pPr marL="0" lvl="0" indent="0" algn="l" rtl="0">
              <a:lnSpc>
                <a:spcPct val="100000"/>
              </a:lnSpc>
              <a:spcBef>
                <a:spcPts val="0"/>
              </a:spcBef>
              <a:spcAft>
                <a:spcPts val="0"/>
              </a:spcAft>
              <a:buSzPts val="1400"/>
              <a:buNone/>
            </a:pPr>
            <a:r>
              <a:rPr lang="en-US"/>
              <a:t>Ensured that she had the necessary minimum PPE ie a mask, a sanitizer.</a:t>
            </a:r>
            <a:endParaRPr/>
          </a:p>
          <a:p>
            <a:pPr marL="0" lvl="0" indent="0" algn="l" rtl="0">
              <a:lnSpc>
                <a:spcPct val="100000"/>
              </a:lnSpc>
              <a:spcBef>
                <a:spcPts val="0"/>
              </a:spcBef>
              <a:spcAft>
                <a:spcPts val="0"/>
              </a:spcAft>
              <a:buSzPts val="1400"/>
              <a:buNone/>
            </a:pPr>
            <a:r>
              <a:rPr lang="en-US"/>
              <a:t>Called San San Win ahead to the visit to determine if she or the baby have any signs and symptoms.</a:t>
            </a:r>
            <a:endParaRPr/>
          </a:p>
          <a:p>
            <a:pPr marL="0" lvl="0" indent="0" algn="l" rtl="0">
              <a:lnSpc>
                <a:spcPct val="100000"/>
              </a:lnSpc>
              <a:spcBef>
                <a:spcPts val="0"/>
              </a:spcBef>
              <a:spcAft>
                <a:spcPts val="0"/>
              </a:spcAft>
              <a:buSzPts val="1400"/>
              <a:buNone/>
            </a:pPr>
            <a:r>
              <a:rPr lang="en-US"/>
              <a:t>Asked to maintain physical distance.</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Responses on what to do</a:t>
            </a:r>
            <a:endParaRPr/>
          </a:p>
          <a:p>
            <a:pPr marL="0" lvl="0" indent="0" algn="l" rtl="0">
              <a:lnSpc>
                <a:spcPct val="100000"/>
              </a:lnSpc>
              <a:spcBef>
                <a:spcPts val="0"/>
              </a:spcBef>
              <a:spcAft>
                <a:spcPts val="0"/>
              </a:spcAft>
              <a:buSzPts val="1400"/>
              <a:buNone/>
            </a:pPr>
            <a:r>
              <a:rPr lang="en-US"/>
              <a:t>1) Sensitise San San Win;</a:t>
            </a:r>
            <a:endParaRPr/>
          </a:p>
          <a:p>
            <a:pPr marL="0" lvl="0" indent="0" algn="l" rtl="0">
              <a:lnSpc>
                <a:spcPct val="100000"/>
              </a:lnSpc>
              <a:spcBef>
                <a:spcPts val="0"/>
              </a:spcBef>
              <a:spcAft>
                <a:spcPts val="0"/>
              </a:spcAft>
              <a:buSzPts val="1400"/>
              <a:buNone/>
            </a:pPr>
            <a:r>
              <a:rPr lang="en-US"/>
              <a:t>about the signs and symptoms of COVID-19 and inform her that any on in the family who exhibits these signs/symptoms must go to the nearest health facility and</a:t>
            </a:r>
            <a:endParaRPr/>
          </a:p>
          <a:p>
            <a:pPr marL="0" lvl="0" indent="0" algn="l" rtl="0">
              <a:lnSpc>
                <a:spcPct val="100000"/>
              </a:lnSpc>
              <a:spcBef>
                <a:spcPts val="0"/>
              </a:spcBef>
              <a:spcAft>
                <a:spcPts val="0"/>
              </a:spcAft>
              <a:buSzPts val="1400"/>
              <a:buNone/>
            </a:pPr>
            <a:r>
              <a:rPr lang="en-US"/>
              <a:t> use a mask, wash hands and maintain physical distance to reduce the risk of infection to other family and community members,</a:t>
            </a:r>
            <a:endParaRPr/>
          </a:p>
          <a:p>
            <a:pPr marL="0" lvl="0" indent="0" algn="l" rtl="0">
              <a:lnSpc>
                <a:spcPct val="100000"/>
              </a:lnSpc>
              <a:spcBef>
                <a:spcPts val="0"/>
              </a:spcBef>
              <a:spcAft>
                <a:spcPts val="0"/>
              </a:spcAft>
              <a:buSzPts val="1400"/>
              <a:buNone/>
            </a:pPr>
            <a:r>
              <a:rPr lang="en-US"/>
              <a:t>Eat a healthy dies to maintain and boost immunity.</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2) Refer San San and the daughter to the nearest health facility/ nutrition services centre or to the nearest COVID-19 focal person.</a:t>
            </a:r>
            <a:endParaRPr/>
          </a:p>
          <a:p>
            <a:pPr marL="0" lvl="0" indent="0" algn="l" rtl="0">
              <a:lnSpc>
                <a:spcPct val="100000"/>
              </a:lnSpc>
              <a:spcBef>
                <a:spcPts val="0"/>
              </a:spcBef>
              <a:spcAft>
                <a:spcPts val="0"/>
              </a:spcAft>
              <a:buSzPts val="1400"/>
              <a:buNone/>
            </a:pPr>
            <a:r>
              <a:rPr lang="en-US"/>
              <a:t>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p:txBody>
      </p:sp>
      <p:sp>
        <p:nvSpPr>
          <p:cNvPr id="241" name="Google Shape;241;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5"/>
        <p:cNvGrpSpPr/>
        <p:nvPr/>
      </p:nvGrpSpPr>
      <p:grpSpPr>
        <a:xfrm>
          <a:off x="0" y="0"/>
          <a:ext cx="0" cy="0"/>
          <a:chOff x="0" y="0"/>
          <a:chExt cx="0" cy="0"/>
        </a:xfrm>
      </p:grpSpPr>
      <p:sp>
        <p:nvSpPr>
          <p:cNvPr id="16" name="Google Shape;16;p2"/>
          <p:cNvSpPr txBox="1"/>
          <p:nvPr/>
        </p:nvSpPr>
        <p:spPr>
          <a:xfrm>
            <a:off x="0" y="2196380"/>
            <a:ext cx="12192000" cy="1972731"/>
          </a:xfrm>
          <a:prstGeom prst="rect">
            <a:avLst/>
          </a:prstGeom>
          <a:gradFill>
            <a:gsLst>
              <a:gs pos="0">
                <a:srgbClr val="009740"/>
              </a:gs>
              <a:gs pos="85000">
                <a:srgbClr val="78BF3F"/>
              </a:gs>
              <a:gs pos="100000">
                <a:srgbClr val="8DC63F"/>
              </a:gs>
            </a:gsLst>
            <a:lin ang="0" scaled="0"/>
          </a:gradFill>
          <a:ln>
            <a:noFill/>
          </a:ln>
        </p:spPr>
        <p:txBody>
          <a:bodyPr spcFirstLastPara="1" wrap="square" lIns="91425" tIns="45700" rIns="91425" bIns="45700" anchor="ctr" anchorCtr="0">
            <a:noAutofit/>
          </a:bodyPr>
          <a:lstStyle/>
          <a:p>
            <a:pPr marL="338138" marR="0" lvl="0" indent="0" algn="l" rtl="0">
              <a:lnSpc>
                <a:spcPct val="100000"/>
              </a:lnSpc>
              <a:spcBef>
                <a:spcPts val="0"/>
              </a:spcBef>
              <a:spcAft>
                <a:spcPts val="0"/>
              </a:spcAft>
              <a:buClr>
                <a:srgbClr val="000000"/>
              </a:buClr>
              <a:buSzPts val="2800"/>
              <a:buFont typeface="Arial"/>
              <a:buNone/>
            </a:pPr>
            <a:endParaRPr sz="2800" b="1" i="0" u="none" strike="noStrike" cap="none">
              <a:solidFill>
                <a:schemeClr val="lt1"/>
              </a:solidFill>
              <a:latin typeface="Arial"/>
              <a:ea typeface="Arial"/>
              <a:cs typeface="Arial"/>
              <a:sym typeface="Arial"/>
            </a:endParaRPr>
          </a:p>
        </p:txBody>
      </p:sp>
      <p:sp>
        <p:nvSpPr>
          <p:cNvPr id="17" name="Google Shape;17;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
          <p:cNvSpPr txBox="1">
            <a:spLocks noGrp="1"/>
          </p:cNvSpPr>
          <p:nvPr>
            <p:ph type="subTitle" idx="1"/>
          </p:nvPr>
        </p:nvSpPr>
        <p:spPr>
          <a:xfrm>
            <a:off x="2397337" y="4648200"/>
            <a:ext cx="7766936" cy="1070868"/>
          </a:xfrm>
          <a:prstGeom prst="rect">
            <a:avLst/>
          </a:prstGeom>
          <a:noFill/>
          <a:ln>
            <a:noFill/>
          </a:ln>
        </p:spPr>
        <p:txBody>
          <a:bodyPr spcFirstLastPara="1" wrap="square" lIns="91425" tIns="45700" rIns="91425" bIns="45700" anchor="ctr" anchorCtr="0">
            <a:noAutofit/>
          </a:bodyPr>
          <a:lstStyle>
            <a:lvl1pPr lvl="0" algn="ctr">
              <a:lnSpc>
                <a:spcPct val="90000"/>
              </a:lnSpc>
              <a:spcBef>
                <a:spcPts val="1000"/>
              </a:spcBef>
              <a:spcAft>
                <a:spcPts val="0"/>
              </a:spcAft>
              <a:buClr>
                <a:schemeClr val="dk1"/>
              </a:buClr>
              <a:buSzPts val="2800"/>
              <a:buNone/>
              <a:defRPr/>
            </a:lvl1pPr>
            <a:lvl2pPr lvl="1" algn="l">
              <a:lnSpc>
                <a:spcPct val="90000"/>
              </a:lnSpc>
              <a:spcBef>
                <a:spcPts val="500"/>
              </a:spcBef>
              <a:spcAft>
                <a:spcPts val="0"/>
              </a:spcAft>
              <a:buClr>
                <a:schemeClr val="dk1"/>
              </a:buClr>
              <a:buSzPts val="1800"/>
              <a:buChar char="•"/>
              <a:defRPr/>
            </a:lvl2pPr>
            <a:lvl3pPr lvl="2" algn="l">
              <a:lnSpc>
                <a:spcPct val="90000"/>
              </a:lnSpc>
              <a:spcBef>
                <a:spcPts val="500"/>
              </a:spcBef>
              <a:spcAft>
                <a:spcPts val="0"/>
              </a:spcAft>
              <a:buClr>
                <a:schemeClr val="dk1"/>
              </a:buClr>
              <a:buSzPts val="1800"/>
              <a:buChar char="•"/>
              <a:defRPr/>
            </a:lvl3pPr>
            <a:lvl4pPr lvl="3" algn="l">
              <a:lnSpc>
                <a:spcPct val="90000"/>
              </a:lnSpc>
              <a:spcBef>
                <a:spcPts val="500"/>
              </a:spcBef>
              <a:spcAft>
                <a:spcPts val="0"/>
              </a:spcAft>
              <a:buClr>
                <a:schemeClr val="dk1"/>
              </a:buClr>
              <a:buSzPts val="1800"/>
              <a:buChar char="•"/>
              <a:defRPr/>
            </a:lvl4pPr>
            <a:lvl5pPr lvl="4" algn="l">
              <a:lnSpc>
                <a:spcPct val="90000"/>
              </a:lnSpc>
              <a:spcBef>
                <a:spcPts val="500"/>
              </a:spcBef>
              <a:spcAft>
                <a:spcPts val="0"/>
              </a:spcAft>
              <a:buClr>
                <a:schemeClr val="dk1"/>
              </a:buClr>
              <a:buSzPts val="1800"/>
              <a:buChar char="•"/>
              <a:defRPr/>
            </a:lvl5pPr>
            <a:lvl6pPr lvl="5" algn="l">
              <a:lnSpc>
                <a:spcPct val="90000"/>
              </a:lnSpc>
              <a:spcBef>
                <a:spcPts val="500"/>
              </a:spcBef>
              <a:spcAft>
                <a:spcPts val="0"/>
              </a:spcAft>
              <a:buClr>
                <a:schemeClr val="dk1"/>
              </a:buClr>
              <a:buSzPts val="1800"/>
              <a:buChar char="•"/>
              <a:defRPr/>
            </a:lvl6pPr>
            <a:lvl7pPr lvl="6" algn="l">
              <a:lnSpc>
                <a:spcPct val="90000"/>
              </a:lnSpc>
              <a:spcBef>
                <a:spcPts val="500"/>
              </a:spcBef>
              <a:spcAft>
                <a:spcPts val="0"/>
              </a:spcAft>
              <a:buClr>
                <a:schemeClr val="dk1"/>
              </a:buClr>
              <a:buSzPts val="1800"/>
              <a:buChar char="•"/>
              <a:defRPr/>
            </a:lvl7pPr>
            <a:lvl8pPr lvl="7" algn="l">
              <a:lnSpc>
                <a:spcPct val="90000"/>
              </a:lnSpc>
              <a:spcBef>
                <a:spcPts val="500"/>
              </a:spcBef>
              <a:spcAft>
                <a:spcPts val="0"/>
              </a:spcAft>
              <a:buClr>
                <a:schemeClr val="dk1"/>
              </a:buClr>
              <a:buSzPts val="1800"/>
              <a:buChar char="•"/>
              <a:defRPr/>
            </a:lvl8pPr>
            <a:lvl9pPr lvl="8"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Slide with full picture">
  <p:cSld name="Title Slide with full picture">
    <p:spTree>
      <p:nvGrpSpPr>
        <p:cNvPr id="1" name="Shape 80"/>
        <p:cNvGrpSpPr/>
        <p:nvPr/>
      </p:nvGrpSpPr>
      <p:grpSpPr>
        <a:xfrm>
          <a:off x="0" y="0"/>
          <a:ext cx="0" cy="0"/>
          <a:chOff x="0" y="0"/>
          <a:chExt cx="0" cy="0"/>
        </a:xfrm>
      </p:grpSpPr>
      <p:sp>
        <p:nvSpPr>
          <p:cNvPr id="81" name="Google Shape;81;p11"/>
          <p:cNvSpPr>
            <a:spLocks noGrp="1"/>
          </p:cNvSpPr>
          <p:nvPr>
            <p:ph type="pic" idx="2"/>
          </p:nvPr>
        </p:nvSpPr>
        <p:spPr>
          <a:xfrm>
            <a:off x="10047816" y="5956717"/>
            <a:ext cx="1506245" cy="688515"/>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rgbClr val="D8D8D8"/>
              </a:buClr>
              <a:buSzPts val="3000"/>
              <a:buFont typeface="Arial"/>
              <a:buNone/>
              <a:defRPr sz="3000" b="0" i="0" u="none" strike="noStrike" cap="none">
                <a:solidFill>
                  <a:srgbClr val="D8D8D8"/>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2" name="Google Shape;82;p11"/>
          <p:cNvSpPr>
            <a:spLocks noGrp="1"/>
          </p:cNvSpPr>
          <p:nvPr>
            <p:ph type="pic" idx="3"/>
          </p:nvPr>
        </p:nvSpPr>
        <p:spPr>
          <a:xfrm>
            <a:off x="8013141" y="5956717"/>
            <a:ext cx="1506245" cy="688515"/>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rgbClr val="D8D8D8"/>
              </a:buClr>
              <a:buSzPts val="3000"/>
              <a:buFont typeface="Arial"/>
              <a:buNone/>
              <a:defRPr sz="3000" b="0" i="0" u="none" strike="noStrike" cap="none">
                <a:solidFill>
                  <a:srgbClr val="D8D8D8"/>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3" name="Google Shape;83;p11"/>
          <p:cNvSpPr>
            <a:spLocks noGrp="1"/>
          </p:cNvSpPr>
          <p:nvPr>
            <p:ph type="pic" idx="4"/>
          </p:nvPr>
        </p:nvSpPr>
        <p:spPr>
          <a:xfrm>
            <a:off x="5968566" y="5956717"/>
            <a:ext cx="1506245" cy="688515"/>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rgbClr val="D8D8D8"/>
              </a:buClr>
              <a:buSzPts val="3000"/>
              <a:buFont typeface="Arial"/>
              <a:buNone/>
              <a:defRPr sz="3000" b="0" i="0" u="none" strike="noStrike" cap="none">
                <a:solidFill>
                  <a:srgbClr val="D8D8D8"/>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cxnSp>
        <p:nvCxnSpPr>
          <p:cNvPr id="84" name="Google Shape;84;p11"/>
          <p:cNvCxnSpPr/>
          <p:nvPr/>
        </p:nvCxnSpPr>
        <p:spPr>
          <a:xfrm>
            <a:off x="5965225" y="4265162"/>
            <a:ext cx="2578772" cy="0"/>
          </a:xfrm>
          <a:prstGeom prst="straightConnector1">
            <a:avLst/>
          </a:prstGeom>
          <a:noFill/>
          <a:ln w="9525" cap="flat" cmpd="sng">
            <a:solidFill>
              <a:srgbClr val="009999"/>
            </a:solidFill>
            <a:prstDash val="solid"/>
            <a:miter lim="800000"/>
            <a:headEnd type="none" w="sm" len="sm"/>
            <a:tailEnd type="none" w="sm" len="sm"/>
          </a:ln>
        </p:spPr>
      </p:cxnSp>
      <p:sp>
        <p:nvSpPr>
          <p:cNvPr id="85" name="Google Shape;85;p11"/>
          <p:cNvSpPr>
            <a:spLocks noGrp="1"/>
          </p:cNvSpPr>
          <p:nvPr>
            <p:ph type="pic" idx="5"/>
          </p:nvPr>
        </p:nvSpPr>
        <p:spPr>
          <a:xfrm>
            <a:off x="-14292" y="0"/>
            <a:ext cx="12228523" cy="5715000"/>
          </a:xfrm>
          <a:prstGeom prst="rect">
            <a:avLst/>
          </a:prstGeom>
          <a:solidFill>
            <a:srgbClr val="D8D8D8"/>
          </a:solid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6" name="Google Shape;86;p11"/>
          <p:cNvSpPr txBox="1">
            <a:spLocks noGrp="1"/>
          </p:cNvSpPr>
          <p:nvPr>
            <p:ph type="body" idx="1"/>
          </p:nvPr>
        </p:nvSpPr>
        <p:spPr>
          <a:xfrm>
            <a:off x="2018238" y="3020037"/>
            <a:ext cx="8155524" cy="1458913"/>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Clr>
                <a:schemeClr val="lt1"/>
              </a:buClr>
              <a:buSzPts val="7200"/>
              <a:buNone/>
              <a:defRPr sz="7200">
                <a:solidFill>
                  <a:schemeClr val="lt1"/>
                </a:solidFill>
              </a:defRPr>
            </a:lvl1pPr>
            <a:lvl2pPr marL="914400" lvl="1" indent="-228600" algn="l">
              <a:lnSpc>
                <a:spcPct val="90000"/>
              </a:lnSpc>
              <a:spcBef>
                <a:spcPts val="500"/>
              </a:spcBef>
              <a:spcAft>
                <a:spcPts val="0"/>
              </a:spcAft>
              <a:buClr>
                <a:schemeClr val="dk1"/>
              </a:buClr>
              <a:buSzPts val="7200"/>
              <a:buNone/>
              <a:defRPr sz="7200"/>
            </a:lvl2pPr>
            <a:lvl3pPr marL="1371600" lvl="2" indent="-228600" algn="l">
              <a:lnSpc>
                <a:spcPct val="90000"/>
              </a:lnSpc>
              <a:spcBef>
                <a:spcPts val="500"/>
              </a:spcBef>
              <a:spcAft>
                <a:spcPts val="0"/>
              </a:spcAft>
              <a:buClr>
                <a:schemeClr val="dk1"/>
              </a:buClr>
              <a:buSzPts val="7200"/>
              <a:buNone/>
              <a:defRPr sz="7200"/>
            </a:lvl3pPr>
            <a:lvl4pPr marL="1828800" lvl="3" indent="-228600" algn="l">
              <a:lnSpc>
                <a:spcPct val="90000"/>
              </a:lnSpc>
              <a:spcBef>
                <a:spcPts val="500"/>
              </a:spcBef>
              <a:spcAft>
                <a:spcPts val="0"/>
              </a:spcAft>
              <a:buClr>
                <a:schemeClr val="dk1"/>
              </a:buClr>
              <a:buSzPts val="7200"/>
              <a:buNone/>
              <a:defRPr sz="7200"/>
            </a:lvl4pPr>
            <a:lvl5pPr marL="2286000" lvl="4" indent="-228600" algn="l">
              <a:lnSpc>
                <a:spcPct val="90000"/>
              </a:lnSpc>
              <a:spcBef>
                <a:spcPts val="500"/>
              </a:spcBef>
              <a:spcAft>
                <a:spcPts val="0"/>
              </a:spcAft>
              <a:buClr>
                <a:schemeClr val="dk1"/>
              </a:buClr>
              <a:buSzPts val="7200"/>
              <a:buNone/>
              <a:defRPr sz="72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7" name="Google Shape;87;p11"/>
          <p:cNvSpPr txBox="1">
            <a:spLocks noGrp="1"/>
          </p:cNvSpPr>
          <p:nvPr>
            <p:ph type="body" idx="6"/>
          </p:nvPr>
        </p:nvSpPr>
        <p:spPr>
          <a:xfrm>
            <a:off x="535832" y="6094731"/>
            <a:ext cx="5432733" cy="550501"/>
          </a:xfrm>
          <a:prstGeom prst="rect">
            <a:avLst/>
          </a:prstGeom>
          <a:noFill/>
          <a:ln>
            <a:noFill/>
          </a:ln>
        </p:spPr>
        <p:txBody>
          <a:bodyPr spcFirstLastPara="1" wrap="square" lIns="91425" tIns="45700" rIns="91425" bIns="45700" anchor="t" anchorCtr="0">
            <a:noAutofit/>
          </a:bodyPr>
          <a:lstStyle>
            <a:lvl1pPr marL="457200" lvl="0" indent="-228600" algn="l">
              <a:lnSpc>
                <a:spcPct val="70000"/>
              </a:lnSpc>
              <a:spcBef>
                <a:spcPts val="1000"/>
              </a:spcBef>
              <a:spcAft>
                <a:spcPts val="0"/>
              </a:spcAft>
              <a:buClr>
                <a:srgbClr val="595959"/>
              </a:buClr>
              <a:buSzPts val="3500"/>
              <a:buNone/>
              <a:defRPr sz="3500" b="1">
                <a:solidFill>
                  <a:srgbClr val="595959"/>
                </a:solidFill>
              </a:defRPr>
            </a:lvl1pPr>
            <a:lvl2pPr marL="914400" lvl="1" indent="-228600" algn="ctr">
              <a:lnSpc>
                <a:spcPct val="90000"/>
              </a:lnSpc>
              <a:spcBef>
                <a:spcPts val="500"/>
              </a:spcBef>
              <a:spcAft>
                <a:spcPts val="0"/>
              </a:spcAft>
              <a:buClr>
                <a:schemeClr val="dk1"/>
              </a:buClr>
              <a:buSzPts val="2800"/>
              <a:buNone/>
              <a:defRPr sz="2800"/>
            </a:lvl2pPr>
            <a:lvl3pPr marL="1371600" lvl="2" indent="-228600" algn="ctr">
              <a:lnSpc>
                <a:spcPct val="90000"/>
              </a:lnSpc>
              <a:spcBef>
                <a:spcPts val="500"/>
              </a:spcBef>
              <a:spcAft>
                <a:spcPts val="0"/>
              </a:spcAft>
              <a:buClr>
                <a:schemeClr val="dk1"/>
              </a:buClr>
              <a:buSzPts val="2800"/>
              <a:buNone/>
              <a:defRPr sz="2800"/>
            </a:lvl3pPr>
            <a:lvl4pPr marL="1828800" lvl="3" indent="-228600" algn="ctr">
              <a:lnSpc>
                <a:spcPct val="90000"/>
              </a:lnSpc>
              <a:spcBef>
                <a:spcPts val="500"/>
              </a:spcBef>
              <a:spcAft>
                <a:spcPts val="0"/>
              </a:spcAft>
              <a:buClr>
                <a:schemeClr val="dk1"/>
              </a:buClr>
              <a:buSzPts val="2800"/>
              <a:buNone/>
              <a:defRPr sz="2800"/>
            </a:lvl4pPr>
            <a:lvl5pPr marL="2286000" lvl="4" indent="-228600" algn="ctr">
              <a:lnSpc>
                <a:spcPct val="90000"/>
              </a:lnSpc>
              <a:spcBef>
                <a:spcPts val="500"/>
              </a:spcBef>
              <a:spcAft>
                <a:spcPts val="0"/>
              </a:spcAft>
              <a:buClr>
                <a:schemeClr val="dk1"/>
              </a:buClr>
              <a:buSzPts val="2800"/>
              <a:buNone/>
              <a:defRPr sz="2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Infographic Slide ">
  <p:cSld name="Infographic Slide ">
    <p:spTree>
      <p:nvGrpSpPr>
        <p:cNvPr id="1" name="Shape 88"/>
        <p:cNvGrpSpPr/>
        <p:nvPr/>
      </p:nvGrpSpPr>
      <p:grpSpPr>
        <a:xfrm>
          <a:off x="0" y="0"/>
          <a:ext cx="0" cy="0"/>
          <a:chOff x="0" y="0"/>
          <a:chExt cx="0" cy="0"/>
        </a:xfrm>
      </p:grpSpPr>
      <p:sp>
        <p:nvSpPr>
          <p:cNvPr id="89" name="Google Shape;89;p12"/>
          <p:cNvSpPr/>
          <p:nvPr/>
        </p:nvSpPr>
        <p:spPr>
          <a:xfrm>
            <a:off x="0" y="0"/>
            <a:ext cx="5297279" cy="6858000"/>
          </a:xfrm>
          <a:prstGeom prst="rect">
            <a:avLst/>
          </a:prstGeom>
          <a:solidFill>
            <a:srgbClr val="D9D9D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0" name="Google Shape;90;p12"/>
          <p:cNvSpPr>
            <a:spLocks noGrp="1"/>
          </p:cNvSpPr>
          <p:nvPr>
            <p:ph type="pic" idx="2"/>
          </p:nvPr>
        </p:nvSpPr>
        <p:spPr>
          <a:xfrm>
            <a:off x="10047816" y="5956717"/>
            <a:ext cx="1506245" cy="688515"/>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rgbClr val="D8D8D8"/>
              </a:buClr>
              <a:buSzPts val="3000"/>
              <a:buFont typeface="Arial"/>
              <a:buNone/>
              <a:defRPr sz="3000" b="0" i="0" u="none" strike="noStrike" cap="none">
                <a:solidFill>
                  <a:srgbClr val="D8D8D8"/>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1" name="Google Shape;91;p12"/>
          <p:cNvSpPr>
            <a:spLocks noGrp="1"/>
          </p:cNvSpPr>
          <p:nvPr>
            <p:ph type="pic" idx="3"/>
          </p:nvPr>
        </p:nvSpPr>
        <p:spPr>
          <a:xfrm>
            <a:off x="8013141" y="5956717"/>
            <a:ext cx="1506245" cy="688515"/>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rgbClr val="D8D8D8"/>
              </a:buClr>
              <a:buSzPts val="3000"/>
              <a:buFont typeface="Arial"/>
              <a:buNone/>
              <a:defRPr sz="3000" b="0" i="0" u="none" strike="noStrike" cap="none">
                <a:solidFill>
                  <a:srgbClr val="D8D8D8"/>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2" name="Google Shape;92;p12"/>
          <p:cNvSpPr>
            <a:spLocks noGrp="1"/>
          </p:cNvSpPr>
          <p:nvPr>
            <p:ph type="pic" idx="4"/>
          </p:nvPr>
        </p:nvSpPr>
        <p:spPr>
          <a:xfrm>
            <a:off x="5968566" y="5956717"/>
            <a:ext cx="1506245" cy="688515"/>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rgbClr val="D8D8D8"/>
              </a:buClr>
              <a:buSzPts val="3000"/>
              <a:buFont typeface="Arial"/>
              <a:buNone/>
              <a:defRPr sz="3000" b="0" i="0" u="none" strike="noStrike" cap="none">
                <a:solidFill>
                  <a:srgbClr val="D8D8D8"/>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3" name="Google Shape;93;p12"/>
          <p:cNvSpPr txBox="1">
            <a:spLocks noGrp="1"/>
          </p:cNvSpPr>
          <p:nvPr>
            <p:ph type="body" idx="1"/>
          </p:nvPr>
        </p:nvSpPr>
        <p:spPr>
          <a:xfrm>
            <a:off x="535832" y="6094731"/>
            <a:ext cx="5432733" cy="550501"/>
          </a:xfrm>
          <a:prstGeom prst="rect">
            <a:avLst/>
          </a:prstGeom>
          <a:noFill/>
          <a:ln>
            <a:noFill/>
          </a:ln>
        </p:spPr>
        <p:txBody>
          <a:bodyPr spcFirstLastPara="1" wrap="square" lIns="91425" tIns="45700" rIns="91425" bIns="45700" anchor="t" anchorCtr="0">
            <a:noAutofit/>
          </a:bodyPr>
          <a:lstStyle>
            <a:lvl1pPr marL="457200" lvl="0" indent="-228600" algn="l">
              <a:lnSpc>
                <a:spcPct val="70000"/>
              </a:lnSpc>
              <a:spcBef>
                <a:spcPts val="1000"/>
              </a:spcBef>
              <a:spcAft>
                <a:spcPts val="0"/>
              </a:spcAft>
              <a:buClr>
                <a:srgbClr val="595959"/>
              </a:buClr>
              <a:buSzPts val="3500"/>
              <a:buNone/>
              <a:defRPr sz="3500" b="1">
                <a:solidFill>
                  <a:srgbClr val="595959"/>
                </a:solidFill>
              </a:defRPr>
            </a:lvl1pPr>
            <a:lvl2pPr marL="914400" lvl="1" indent="-228600" algn="ctr">
              <a:lnSpc>
                <a:spcPct val="90000"/>
              </a:lnSpc>
              <a:spcBef>
                <a:spcPts val="500"/>
              </a:spcBef>
              <a:spcAft>
                <a:spcPts val="0"/>
              </a:spcAft>
              <a:buClr>
                <a:schemeClr val="dk1"/>
              </a:buClr>
              <a:buSzPts val="2800"/>
              <a:buNone/>
              <a:defRPr sz="2800"/>
            </a:lvl2pPr>
            <a:lvl3pPr marL="1371600" lvl="2" indent="-228600" algn="ctr">
              <a:lnSpc>
                <a:spcPct val="90000"/>
              </a:lnSpc>
              <a:spcBef>
                <a:spcPts val="500"/>
              </a:spcBef>
              <a:spcAft>
                <a:spcPts val="0"/>
              </a:spcAft>
              <a:buClr>
                <a:schemeClr val="dk1"/>
              </a:buClr>
              <a:buSzPts val="2800"/>
              <a:buNone/>
              <a:defRPr sz="2800"/>
            </a:lvl3pPr>
            <a:lvl4pPr marL="1828800" lvl="3" indent="-228600" algn="ctr">
              <a:lnSpc>
                <a:spcPct val="90000"/>
              </a:lnSpc>
              <a:spcBef>
                <a:spcPts val="500"/>
              </a:spcBef>
              <a:spcAft>
                <a:spcPts val="0"/>
              </a:spcAft>
              <a:buClr>
                <a:schemeClr val="dk1"/>
              </a:buClr>
              <a:buSzPts val="2800"/>
              <a:buNone/>
              <a:defRPr sz="2800"/>
            </a:lvl4pPr>
            <a:lvl5pPr marL="2286000" lvl="4" indent="-228600" algn="ctr">
              <a:lnSpc>
                <a:spcPct val="90000"/>
              </a:lnSpc>
              <a:spcBef>
                <a:spcPts val="500"/>
              </a:spcBef>
              <a:spcAft>
                <a:spcPts val="0"/>
              </a:spcAft>
              <a:buClr>
                <a:schemeClr val="dk1"/>
              </a:buClr>
              <a:buSzPts val="2800"/>
              <a:buNone/>
              <a:defRPr sz="2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_Infographic Slide full page">
  <p:cSld name="1_Infographic Slide full page">
    <p:spTree>
      <p:nvGrpSpPr>
        <p:cNvPr id="1" name="Shape 94"/>
        <p:cNvGrpSpPr/>
        <p:nvPr/>
      </p:nvGrpSpPr>
      <p:grpSpPr>
        <a:xfrm>
          <a:off x="0" y="0"/>
          <a:ext cx="0" cy="0"/>
          <a:chOff x="0" y="0"/>
          <a:chExt cx="0" cy="0"/>
        </a:xfrm>
      </p:grpSpPr>
      <p:sp>
        <p:nvSpPr>
          <p:cNvPr id="95" name="Google Shape;95;p13"/>
          <p:cNvSpPr>
            <a:spLocks noGrp="1"/>
          </p:cNvSpPr>
          <p:nvPr>
            <p:ph type="pic" idx="2"/>
          </p:nvPr>
        </p:nvSpPr>
        <p:spPr>
          <a:xfrm>
            <a:off x="10047816" y="5956717"/>
            <a:ext cx="1506245" cy="688515"/>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rgbClr val="D8D8D8"/>
              </a:buClr>
              <a:buSzPts val="3000"/>
              <a:buFont typeface="Arial"/>
              <a:buNone/>
              <a:defRPr sz="3000" b="0" i="0" u="none" strike="noStrike" cap="none">
                <a:solidFill>
                  <a:srgbClr val="D8D8D8"/>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6" name="Google Shape;96;p13"/>
          <p:cNvSpPr>
            <a:spLocks noGrp="1"/>
          </p:cNvSpPr>
          <p:nvPr>
            <p:ph type="pic" idx="3"/>
          </p:nvPr>
        </p:nvSpPr>
        <p:spPr>
          <a:xfrm>
            <a:off x="8013141" y="5956717"/>
            <a:ext cx="1506245" cy="688515"/>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rgbClr val="D8D8D8"/>
              </a:buClr>
              <a:buSzPts val="3000"/>
              <a:buFont typeface="Arial"/>
              <a:buNone/>
              <a:defRPr sz="3000" b="0" i="0" u="none" strike="noStrike" cap="none">
                <a:solidFill>
                  <a:srgbClr val="D8D8D8"/>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7" name="Google Shape;97;p13"/>
          <p:cNvSpPr>
            <a:spLocks noGrp="1"/>
          </p:cNvSpPr>
          <p:nvPr>
            <p:ph type="pic" idx="4"/>
          </p:nvPr>
        </p:nvSpPr>
        <p:spPr>
          <a:xfrm>
            <a:off x="5968566" y="5956717"/>
            <a:ext cx="1506245" cy="688515"/>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rgbClr val="D8D8D8"/>
              </a:buClr>
              <a:buSzPts val="3000"/>
              <a:buFont typeface="Arial"/>
              <a:buNone/>
              <a:defRPr sz="3000" b="0" i="0" u="none" strike="noStrike" cap="none">
                <a:solidFill>
                  <a:srgbClr val="D8D8D8"/>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8" name="Google Shape;98;p13"/>
          <p:cNvSpPr txBox="1">
            <a:spLocks noGrp="1"/>
          </p:cNvSpPr>
          <p:nvPr>
            <p:ph type="body" idx="1"/>
          </p:nvPr>
        </p:nvSpPr>
        <p:spPr>
          <a:xfrm>
            <a:off x="535832" y="6094731"/>
            <a:ext cx="5432733" cy="550501"/>
          </a:xfrm>
          <a:prstGeom prst="rect">
            <a:avLst/>
          </a:prstGeom>
          <a:noFill/>
          <a:ln>
            <a:noFill/>
          </a:ln>
        </p:spPr>
        <p:txBody>
          <a:bodyPr spcFirstLastPara="1" wrap="square" lIns="91425" tIns="45700" rIns="91425" bIns="45700" anchor="t" anchorCtr="0">
            <a:noAutofit/>
          </a:bodyPr>
          <a:lstStyle>
            <a:lvl1pPr marL="457200" lvl="0" indent="-228600" algn="l">
              <a:lnSpc>
                <a:spcPct val="70000"/>
              </a:lnSpc>
              <a:spcBef>
                <a:spcPts val="1000"/>
              </a:spcBef>
              <a:spcAft>
                <a:spcPts val="0"/>
              </a:spcAft>
              <a:buClr>
                <a:srgbClr val="595959"/>
              </a:buClr>
              <a:buSzPts val="3500"/>
              <a:buNone/>
              <a:defRPr sz="3500" b="1">
                <a:solidFill>
                  <a:srgbClr val="595959"/>
                </a:solidFill>
              </a:defRPr>
            </a:lvl1pPr>
            <a:lvl2pPr marL="914400" lvl="1" indent="-228600" algn="ctr">
              <a:lnSpc>
                <a:spcPct val="90000"/>
              </a:lnSpc>
              <a:spcBef>
                <a:spcPts val="500"/>
              </a:spcBef>
              <a:spcAft>
                <a:spcPts val="0"/>
              </a:spcAft>
              <a:buClr>
                <a:schemeClr val="dk1"/>
              </a:buClr>
              <a:buSzPts val="2800"/>
              <a:buNone/>
              <a:defRPr sz="2800"/>
            </a:lvl2pPr>
            <a:lvl3pPr marL="1371600" lvl="2" indent="-228600" algn="ctr">
              <a:lnSpc>
                <a:spcPct val="90000"/>
              </a:lnSpc>
              <a:spcBef>
                <a:spcPts val="500"/>
              </a:spcBef>
              <a:spcAft>
                <a:spcPts val="0"/>
              </a:spcAft>
              <a:buClr>
                <a:schemeClr val="dk1"/>
              </a:buClr>
              <a:buSzPts val="2800"/>
              <a:buNone/>
              <a:defRPr sz="2800"/>
            </a:lvl3pPr>
            <a:lvl4pPr marL="1828800" lvl="3" indent="-228600" algn="ctr">
              <a:lnSpc>
                <a:spcPct val="90000"/>
              </a:lnSpc>
              <a:spcBef>
                <a:spcPts val="500"/>
              </a:spcBef>
              <a:spcAft>
                <a:spcPts val="0"/>
              </a:spcAft>
              <a:buClr>
                <a:schemeClr val="dk1"/>
              </a:buClr>
              <a:buSzPts val="2800"/>
              <a:buNone/>
              <a:defRPr sz="2800"/>
            </a:lvl4pPr>
            <a:lvl5pPr marL="2286000" lvl="4" indent="-228600" algn="ctr">
              <a:lnSpc>
                <a:spcPct val="90000"/>
              </a:lnSpc>
              <a:spcBef>
                <a:spcPts val="500"/>
              </a:spcBef>
              <a:spcAft>
                <a:spcPts val="0"/>
              </a:spcAft>
              <a:buClr>
                <a:schemeClr val="dk1"/>
              </a:buClr>
              <a:buSzPts val="2800"/>
              <a:buNone/>
              <a:defRPr sz="2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Infographic Slide full page">
  <p:cSld name="Infographic Slide full page">
    <p:spTree>
      <p:nvGrpSpPr>
        <p:cNvPr id="1" name="Shape 99"/>
        <p:cNvGrpSpPr/>
        <p:nvPr/>
      </p:nvGrpSpPr>
      <p:grpSpPr>
        <a:xfrm>
          <a:off x="0" y="0"/>
          <a:ext cx="0" cy="0"/>
          <a:chOff x="0" y="0"/>
          <a:chExt cx="0" cy="0"/>
        </a:xfrm>
      </p:grpSpPr>
      <p:sp>
        <p:nvSpPr>
          <p:cNvPr id="100" name="Google Shape;100;p14"/>
          <p:cNvSpPr>
            <a:spLocks noGrp="1"/>
          </p:cNvSpPr>
          <p:nvPr>
            <p:ph type="pic" idx="2"/>
          </p:nvPr>
        </p:nvSpPr>
        <p:spPr>
          <a:xfrm>
            <a:off x="10047816" y="5956717"/>
            <a:ext cx="1506245" cy="688515"/>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rgbClr val="D8D8D8"/>
              </a:buClr>
              <a:buSzPts val="3000"/>
              <a:buFont typeface="Arial"/>
              <a:buNone/>
              <a:defRPr sz="3000" b="0" i="0" u="none" strike="noStrike" cap="none">
                <a:solidFill>
                  <a:srgbClr val="D8D8D8"/>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1" name="Google Shape;101;p14"/>
          <p:cNvSpPr>
            <a:spLocks noGrp="1"/>
          </p:cNvSpPr>
          <p:nvPr>
            <p:ph type="pic" idx="3"/>
          </p:nvPr>
        </p:nvSpPr>
        <p:spPr>
          <a:xfrm>
            <a:off x="8013141" y="5956717"/>
            <a:ext cx="1506245" cy="688515"/>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rgbClr val="D8D8D8"/>
              </a:buClr>
              <a:buSzPts val="3000"/>
              <a:buFont typeface="Arial"/>
              <a:buNone/>
              <a:defRPr sz="3000" b="0" i="0" u="none" strike="noStrike" cap="none">
                <a:solidFill>
                  <a:srgbClr val="D8D8D8"/>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2" name="Google Shape;102;p14"/>
          <p:cNvSpPr>
            <a:spLocks noGrp="1"/>
          </p:cNvSpPr>
          <p:nvPr>
            <p:ph type="pic" idx="4"/>
          </p:nvPr>
        </p:nvSpPr>
        <p:spPr>
          <a:xfrm>
            <a:off x="5968566" y="5956717"/>
            <a:ext cx="1506245" cy="688515"/>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rgbClr val="D8D8D8"/>
              </a:buClr>
              <a:buSzPts val="3000"/>
              <a:buFont typeface="Arial"/>
              <a:buNone/>
              <a:defRPr sz="3000" b="0" i="0" u="none" strike="noStrike" cap="none">
                <a:solidFill>
                  <a:srgbClr val="D8D8D8"/>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3" name="Google Shape;103;p14"/>
          <p:cNvSpPr txBox="1">
            <a:spLocks noGrp="1"/>
          </p:cNvSpPr>
          <p:nvPr>
            <p:ph type="body" idx="1"/>
          </p:nvPr>
        </p:nvSpPr>
        <p:spPr>
          <a:xfrm>
            <a:off x="535832" y="6094731"/>
            <a:ext cx="5432733" cy="550501"/>
          </a:xfrm>
          <a:prstGeom prst="rect">
            <a:avLst/>
          </a:prstGeom>
          <a:noFill/>
          <a:ln>
            <a:noFill/>
          </a:ln>
        </p:spPr>
        <p:txBody>
          <a:bodyPr spcFirstLastPara="1" wrap="square" lIns="91425" tIns="45700" rIns="91425" bIns="45700" anchor="t" anchorCtr="0">
            <a:noAutofit/>
          </a:bodyPr>
          <a:lstStyle>
            <a:lvl1pPr marL="457200" lvl="0" indent="-228600" algn="l">
              <a:lnSpc>
                <a:spcPct val="70000"/>
              </a:lnSpc>
              <a:spcBef>
                <a:spcPts val="1000"/>
              </a:spcBef>
              <a:spcAft>
                <a:spcPts val="0"/>
              </a:spcAft>
              <a:buClr>
                <a:srgbClr val="595959"/>
              </a:buClr>
              <a:buSzPts val="3500"/>
              <a:buNone/>
              <a:defRPr sz="3500" b="1">
                <a:solidFill>
                  <a:srgbClr val="595959"/>
                </a:solidFill>
              </a:defRPr>
            </a:lvl1pPr>
            <a:lvl2pPr marL="914400" lvl="1" indent="-228600" algn="ctr">
              <a:lnSpc>
                <a:spcPct val="90000"/>
              </a:lnSpc>
              <a:spcBef>
                <a:spcPts val="500"/>
              </a:spcBef>
              <a:spcAft>
                <a:spcPts val="0"/>
              </a:spcAft>
              <a:buClr>
                <a:schemeClr val="dk1"/>
              </a:buClr>
              <a:buSzPts val="2800"/>
              <a:buNone/>
              <a:defRPr sz="2800"/>
            </a:lvl2pPr>
            <a:lvl3pPr marL="1371600" lvl="2" indent="-228600" algn="ctr">
              <a:lnSpc>
                <a:spcPct val="90000"/>
              </a:lnSpc>
              <a:spcBef>
                <a:spcPts val="500"/>
              </a:spcBef>
              <a:spcAft>
                <a:spcPts val="0"/>
              </a:spcAft>
              <a:buClr>
                <a:schemeClr val="dk1"/>
              </a:buClr>
              <a:buSzPts val="2800"/>
              <a:buNone/>
              <a:defRPr sz="2800"/>
            </a:lvl3pPr>
            <a:lvl4pPr marL="1828800" lvl="3" indent="-228600" algn="ctr">
              <a:lnSpc>
                <a:spcPct val="90000"/>
              </a:lnSpc>
              <a:spcBef>
                <a:spcPts val="500"/>
              </a:spcBef>
              <a:spcAft>
                <a:spcPts val="0"/>
              </a:spcAft>
              <a:buClr>
                <a:schemeClr val="dk1"/>
              </a:buClr>
              <a:buSzPts val="2800"/>
              <a:buNone/>
              <a:defRPr sz="2800"/>
            </a:lvl4pPr>
            <a:lvl5pPr marL="2286000" lvl="4" indent="-228600" algn="ctr">
              <a:lnSpc>
                <a:spcPct val="90000"/>
              </a:lnSpc>
              <a:spcBef>
                <a:spcPts val="500"/>
              </a:spcBef>
              <a:spcAft>
                <a:spcPts val="0"/>
              </a:spcAft>
              <a:buClr>
                <a:schemeClr val="dk1"/>
              </a:buClr>
              <a:buSzPts val="2800"/>
              <a:buNone/>
              <a:defRPr sz="2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HANK YOU slide">
  <p:cSld name="THANK YOU slide">
    <p:spTree>
      <p:nvGrpSpPr>
        <p:cNvPr id="1" name="Shape 104"/>
        <p:cNvGrpSpPr/>
        <p:nvPr/>
      </p:nvGrpSpPr>
      <p:grpSpPr>
        <a:xfrm>
          <a:off x="0" y="0"/>
          <a:ext cx="0" cy="0"/>
          <a:chOff x="0" y="0"/>
          <a:chExt cx="0" cy="0"/>
        </a:xfrm>
      </p:grpSpPr>
      <p:cxnSp>
        <p:nvCxnSpPr>
          <p:cNvPr id="105" name="Google Shape;105;p15"/>
          <p:cNvCxnSpPr/>
          <p:nvPr/>
        </p:nvCxnSpPr>
        <p:spPr>
          <a:xfrm>
            <a:off x="5965225" y="4265162"/>
            <a:ext cx="2578772" cy="0"/>
          </a:xfrm>
          <a:prstGeom prst="straightConnector1">
            <a:avLst/>
          </a:prstGeom>
          <a:noFill/>
          <a:ln w="9525" cap="flat" cmpd="sng">
            <a:solidFill>
              <a:srgbClr val="009999"/>
            </a:solidFill>
            <a:prstDash val="solid"/>
            <a:miter lim="800000"/>
            <a:headEnd type="none" w="sm" len="sm"/>
            <a:tailEnd type="none" w="sm" len="sm"/>
          </a:ln>
        </p:spPr>
      </p:cxnSp>
      <p:sp>
        <p:nvSpPr>
          <p:cNvPr id="106" name="Google Shape;106;p15"/>
          <p:cNvSpPr>
            <a:spLocks noGrp="1"/>
          </p:cNvSpPr>
          <p:nvPr>
            <p:ph type="pic" idx="2"/>
          </p:nvPr>
        </p:nvSpPr>
        <p:spPr>
          <a:xfrm>
            <a:off x="-14292" y="0"/>
            <a:ext cx="12228523" cy="5194300"/>
          </a:xfrm>
          <a:prstGeom prst="rect">
            <a:avLst/>
          </a:prstGeom>
          <a:solidFill>
            <a:srgbClr val="D8D8D8"/>
          </a:solid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7" name="Google Shape;107;p15"/>
          <p:cNvSpPr>
            <a:spLocks noGrp="1"/>
          </p:cNvSpPr>
          <p:nvPr>
            <p:ph type="pic" idx="3"/>
          </p:nvPr>
        </p:nvSpPr>
        <p:spPr>
          <a:xfrm>
            <a:off x="666956" y="5555278"/>
            <a:ext cx="2719452" cy="958850"/>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rgbClr val="D8D8D8"/>
              </a:buClr>
              <a:buSzPts val="2800"/>
              <a:buFont typeface="Arial"/>
              <a:buNone/>
              <a:defRPr sz="2800" b="0" i="0" u="none" strike="noStrike" cap="none">
                <a:solidFill>
                  <a:srgbClr val="D8D8D8"/>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8" name="Google Shape;108;p15"/>
          <p:cNvSpPr>
            <a:spLocks noGrp="1"/>
          </p:cNvSpPr>
          <p:nvPr>
            <p:ph type="pic" idx="4"/>
          </p:nvPr>
        </p:nvSpPr>
        <p:spPr>
          <a:xfrm>
            <a:off x="8818356" y="5555278"/>
            <a:ext cx="2719452" cy="958850"/>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rgbClr val="D8D8D8"/>
              </a:buClr>
              <a:buSzPts val="2800"/>
              <a:buFont typeface="Arial"/>
              <a:buNone/>
              <a:defRPr sz="2800" b="0" i="0" u="none" strike="noStrike" cap="none">
                <a:solidFill>
                  <a:srgbClr val="D8D8D8"/>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9" name="Google Shape;109;p15"/>
          <p:cNvSpPr>
            <a:spLocks noGrp="1"/>
          </p:cNvSpPr>
          <p:nvPr>
            <p:ph type="pic" idx="5"/>
          </p:nvPr>
        </p:nvSpPr>
        <p:spPr>
          <a:xfrm>
            <a:off x="4753806" y="5555278"/>
            <a:ext cx="2719452" cy="958850"/>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rgbClr val="D8D8D8"/>
              </a:buClr>
              <a:buSzPts val="2800"/>
              <a:buFont typeface="Arial"/>
              <a:buNone/>
              <a:defRPr sz="2800" b="0" i="0" u="none" strike="noStrike" cap="none">
                <a:solidFill>
                  <a:srgbClr val="D8D8D8"/>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0" name="Google Shape;110;p15"/>
          <p:cNvSpPr txBox="1">
            <a:spLocks noGrp="1"/>
          </p:cNvSpPr>
          <p:nvPr>
            <p:ph type="body" idx="1"/>
          </p:nvPr>
        </p:nvSpPr>
        <p:spPr>
          <a:xfrm>
            <a:off x="2090652" y="2699543"/>
            <a:ext cx="8155524" cy="1458913"/>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Clr>
                <a:schemeClr val="lt1"/>
              </a:buClr>
              <a:buSzPts val="7200"/>
              <a:buNone/>
              <a:defRPr sz="7200">
                <a:solidFill>
                  <a:schemeClr val="lt1"/>
                </a:solidFill>
              </a:defRPr>
            </a:lvl1pPr>
            <a:lvl2pPr marL="914400" lvl="1" indent="-228600" algn="l">
              <a:lnSpc>
                <a:spcPct val="90000"/>
              </a:lnSpc>
              <a:spcBef>
                <a:spcPts val="500"/>
              </a:spcBef>
              <a:spcAft>
                <a:spcPts val="0"/>
              </a:spcAft>
              <a:buClr>
                <a:schemeClr val="dk1"/>
              </a:buClr>
              <a:buSzPts val="7200"/>
              <a:buNone/>
              <a:defRPr sz="7200"/>
            </a:lvl2pPr>
            <a:lvl3pPr marL="1371600" lvl="2" indent="-228600" algn="l">
              <a:lnSpc>
                <a:spcPct val="90000"/>
              </a:lnSpc>
              <a:spcBef>
                <a:spcPts val="500"/>
              </a:spcBef>
              <a:spcAft>
                <a:spcPts val="0"/>
              </a:spcAft>
              <a:buClr>
                <a:schemeClr val="dk1"/>
              </a:buClr>
              <a:buSzPts val="7200"/>
              <a:buNone/>
              <a:defRPr sz="7200"/>
            </a:lvl3pPr>
            <a:lvl4pPr marL="1828800" lvl="3" indent="-228600" algn="l">
              <a:lnSpc>
                <a:spcPct val="90000"/>
              </a:lnSpc>
              <a:spcBef>
                <a:spcPts val="500"/>
              </a:spcBef>
              <a:spcAft>
                <a:spcPts val="0"/>
              </a:spcAft>
              <a:buClr>
                <a:schemeClr val="dk1"/>
              </a:buClr>
              <a:buSzPts val="7200"/>
              <a:buNone/>
              <a:defRPr sz="7200"/>
            </a:lvl4pPr>
            <a:lvl5pPr marL="2286000" lvl="4" indent="-228600" algn="l">
              <a:lnSpc>
                <a:spcPct val="90000"/>
              </a:lnSpc>
              <a:spcBef>
                <a:spcPts val="500"/>
              </a:spcBef>
              <a:spcAft>
                <a:spcPts val="0"/>
              </a:spcAft>
              <a:buClr>
                <a:schemeClr val="dk1"/>
              </a:buClr>
              <a:buSzPts val="7200"/>
              <a:buNone/>
              <a:defRPr sz="72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_THANK YOU slide">
  <p:cSld name="1_THANK YOU slide">
    <p:spTree>
      <p:nvGrpSpPr>
        <p:cNvPr id="1" name="Shape 111"/>
        <p:cNvGrpSpPr/>
        <p:nvPr/>
      </p:nvGrpSpPr>
      <p:grpSpPr>
        <a:xfrm>
          <a:off x="0" y="0"/>
          <a:ext cx="0" cy="0"/>
          <a:chOff x="0" y="0"/>
          <a:chExt cx="0" cy="0"/>
        </a:xfrm>
      </p:grpSpPr>
      <p:cxnSp>
        <p:nvCxnSpPr>
          <p:cNvPr id="112" name="Google Shape;112;p16"/>
          <p:cNvCxnSpPr/>
          <p:nvPr/>
        </p:nvCxnSpPr>
        <p:spPr>
          <a:xfrm>
            <a:off x="5965225" y="4265162"/>
            <a:ext cx="2578772" cy="0"/>
          </a:xfrm>
          <a:prstGeom prst="straightConnector1">
            <a:avLst/>
          </a:prstGeom>
          <a:noFill/>
          <a:ln w="9525" cap="flat" cmpd="sng">
            <a:solidFill>
              <a:srgbClr val="009999"/>
            </a:solidFill>
            <a:prstDash val="solid"/>
            <a:miter lim="800000"/>
            <a:headEnd type="none" w="sm" len="sm"/>
            <a:tailEnd type="none" w="sm" len="sm"/>
          </a:ln>
        </p:spPr>
      </p:cxnSp>
      <p:sp>
        <p:nvSpPr>
          <p:cNvPr id="113" name="Google Shape;113;p16"/>
          <p:cNvSpPr>
            <a:spLocks noGrp="1"/>
          </p:cNvSpPr>
          <p:nvPr>
            <p:ph type="pic" idx="2"/>
          </p:nvPr>
        </p:nvSpPr>
        <p:spPr>
          <a:xfrm>
            <a:off x="-14292" y="0"/>
            <a:ext cx="12228523" cy="6858000"/>
          </a:xfrm>
          <a:prstGeom prst="rect">
            <a:avLst/>
          </a:prstGeom>
          <a:solidFill>
            <a:srgbClr val="D8D8D8"/>
          </a:solid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4" name="Google Shape;114;p16"/>
          <p:cNvSpPr txBox="1">
            <a:spLocks noGrp="1"/>
          </p:cNvSpPr>
          <p:nvPr>
            <p:ph type="body" idx="1"/>
          </p:nvPr>
        </p:nvSpPr>
        <p:spPr>
          <a:xfrm>
            <a:off x="0" y="2799754"/>
            <a:ext cx="4793672" cy="1458913"/>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Clr>
                <a:schemeClr val="lt1"/>
              </a:buClr>
              <a:buSzPts val="7200"/>
              <a:buNone/>
              <a:defRPr sz="7200">
                <a:solidFill>
                  <a:schemeClr val="lt1"/>
                </a:solidFill>
              </a:defRPr>
            </a:lvl1pPr>
            <a:lvl2pPr marL="914400" lvl="1" indent="-228600" algn="l">
              <a:lnSpc>
                <a:spcPct val="90000"/>
              </a:lnSpc>
              <a:spcBef>
                <a:spcPts val="500"/>
              </a:spcBef>
              <a:spcAft>
                <a:spcPts val="0"/>
              </a:spcAft>
              <a:buClr>
                <a:schemeClr val="dk1"/>
              </a:buClr>
              <a:buSzPts val="7200"/>
              <a:buNone/>
              <a:defRPr sz="7200"/>
            </a:lvl2pPr>
            <a:lvl3pPr marL="1371600" lvl="2" indent="-228600" algn="l">
              <a:lnSpc>
                <a:spcPct val="90000"/>
              </a:lnSpc>
              <a:spcBef>
                <a:spcPts val="500"/>
              </a:spcBef>
              <a:spcAft>
                <a:spcPts val="0"/>
              </a:spcAft>
              <a:buClr>
                <a:schemeClr val="dk1"/>
              </a:buClr>
              <a:buSzPts val="7200"/>
              <a:buNone/>
              <a:defRPr sz="7200"/>
            </a:lvl3pPr>
            <a:lvl4pPr marL="1828800" lvl="3" indent="-228600" algn="l">
              <a:lnSpc>
                <a:spcPct val="90000"/>
              </a:lnSpc>
              <a:spcBef>
                <a:spcPts val="500"/>
              </a:spcBef>
              <a:spcAft>
                <a:spcPts val="0"/>
              </a:spcAft>
              <a:buClr>
                <a:schemeClr val="dk1"/>
              </a:buClr>
              <a:buSzPts val="7200"/>
              <a:buNone/>
              <a:defRPr sz="7200"/>
            </a:lvl4pPr>
            <a:lvl5pPr marL="2286000" lvl="4" indent="-228600" algn="l">
              <a:lnSpc>
                <a:spcPct val="90000"/>
              </a:lnSpc>
              <a:spcBef>
                <a:spcPts val="500"/>
              </a:spcBef>
              <a:spcAft>
                <a:spcPts val="0"/>
              </a:spcAft>
              <a:buClr>
                <a:schemeClr val="dk1"/>
              </a:buClr>
              <a:buSzPts val="7200"/>
              <a:buNone/>
              <a:defRPr sz="72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115" name="Google Shape;115;p16"/>
          <p:cNvPicPr preferRelativeResize="0"/>
          <p:nvPr/>
        </p:nvPicPr>
        <p:blipFill rotWithShape="1">
          <a:blip r:embed="rId2">
            <a:alphaModFix/>
          </a:blip>
          <a:srcRect/>
          <a:stretch/>
        </p:blipFill>
        <p:spPr>
          <a:xfrm>
            <a:off x="11119427" y="5751367"/>
            <a:ext cx="952500" cy="952500"/>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able Slide">
  <p:cSld name="Table Slide">
    <p:spTree>
      <p:nvGrpSpPr>
        <p:cNvPr id="1" name="Shape 116"/>
        <p:cNvGrpSpPr/>
        <p:nvPr/>
      </p:nvGrpSpPr>
      <p:grpSpPr>
        <a:xfrm>
          <a:off x="0" y="0"/>
          <a:ext cx="0" cy="0"/>
          <a:chOff x="0" y="0"/>
          <a:chExt cx="0" cy="0"/>
        </a:xfrm>
      </p:grpSpPr>
      <p:sp>
        <p:nvSpPr>
          <p:cNvPr id="117" name="Google Shape;117;p17"/>
          <p:cNvSpPr>
            <a:spLocks noGrp="1"/>
          </p:cNvSpPr>
          <p:nvPr>
            <p:ph type="pic" idx="2"/>
          </p:nvPr>
        </p:nvSpPr>
        <p:spPr>
          <a:xfrm>
            <a:off x="10047816" y="5956717"/>
            <a:ext cx="1506245" cy="688515"/>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rgbClr val="D8D8D8"/>
              </a:buClr>
              <a:buSzPts val="3000"/>
              <a:buFont typeface="Arial"/>
              <a:buNone/>
              <a:defRPr sz="3000" b="0" i="0" u="none" strike="noStrike" cap="none">
                <a:solidFill>
                  <a:srgbClr val="D8D8D8"/>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8" name="Google Shape;118;p17"/>
          <p:cNvSpPr>
            <a:spLocks noGrp="1"/>
          </p:cNvSpPr>
          <p:nvPr>
            <p:ph type="pic" idx="3"/>
          </p:nvPr>
        </p:nvSpPr>
        <p:spPr>
          <a:xfrm>
            <a:off x="8013141" y="5956717"/>
            <a:ext cx="1506245" cy="688515"/>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rgbClr val="D8D8D8"/>
              </a:buClr>
              <a:buSzPts val="3000"/>
              <a:buFont typeface="Arial"/>
              <a:buNone/>
              <a:defRPr sz="3000" b="0" i="0" u="none" strike="noStrike" cap="none">
                <a:solidFill>
                  <a:srgbClr val="D8D8D8"/>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9" name="Google Shape;119;p17"/>
          <p:cNvSpPr>
            <a:spLocks noGrp="1"/>
          </p:cNvSpPr>
          <p:nvPr>
            <p:ph type="pic" idx="4"/>
          </p:nvPr>
        </p:nvSpPr>
        <p:spPr>
          <a:xfrm>
            <a:off x="5968566" y="5956717"/>
            <a:ext cx="1506245" cy="688515"/>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rgbClr val="D8D8D8"/>
              </a:buClr>
              <a:buSzPts val="3000"/>
              <a:buFont typeface="Arial"/>
              <a:buNone/>
              <a:defRPr sz="3000" b="0" i="0" u="none" strike="noStrike" cap="none">
                <a:solidFill>
                  <a:srgbClr val="D8D8D8"/>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0" name="Google Shape;120;p17"/>
          <p:cNvSpPr txBox="1">
            <a:spLocks noGrp="1"/>
          </p:cNvSpPr>
          <p:nvPr>
            <p:ph type="body" idx="1"/>
          </p:nvPr>
        </p:nvSpPr>
        <p:spPr>
          <a:xfrm>
            <a:off x="535832" y="6094731"/>
            <a:ext cx="5432733" cy="550501"/>
          </a:xfrm>
          <a:prstGeom prst="rect">
            <a:avLst/>
          </a:prstGeom>
          <a:noFill/>
          <a:ln>
            <a:noFill/>
          </a:ln>
        </p:spPr>
        <p:txBody>
          <a:bodyPr spcFirstLastPara="1" wrap="square" lIns="91425" tIns="45700" rIns="91425" bIns="45700" anchor="t" anchorCtr="0">
            <a:noAutofit/>
          </a:bodyPr>
          <a:lstStyle>
            <a:lvl1pPr marL="457200" lvl="0" indent="-228600" algn="l">
              <a:lnSpc>
                <a:spcPct val="70000"/>
              </a:lnSpc>
              <a:spcBef>
                <a:spcPts val="1000"/>
              </a:spcBef>
              <a:spcAft>
                <a:spcPts val="0"/>
              </a:spcAft>
              <a:buClr>
                <a:srgbClr val="595959"/>
              </a:buClr>
              <a:buSzPts val="3500"/>
              <a:buNone/>
              <a:defRPr sz="3500" b="1">
                <a:solidFill>
                  <a:srgbClr val="595959"/>
                </a:solidFill>
              </a:defRPr>
            </a:lvl1pPr>
            <a:lvl2pPr marL="914400" lvl="1" indent="-228600" algn="ctr">
              <a:lnSpc>
                <a:spcPct val="90000"/>
              </a:lnSpc>
              <a:spcBef>
                <a:spcPts val="500"/>
              </a:spcBef>
              <a:spcAft>
                <a:spcPts val="0"/>
              </a:spcAft>
              <a:buClr>
                <a:schemeClr val="dk1"/>
              </a:buClr>
              <a:buSzPts val="2800"/>
              <a:buNone/>
              <a:defRPr sz="2800"/>
            </a:lvl2pPr>
            <a:lvl3pPr marL="1371600" lvl="2" indent="-228600" algn="ctr">
              <a:lnSpc>
                <a:spcPct val="90000"/>
              </a:lnSpc>
              <a:spcBef>
                <a:spcPts val="500"/>
              </a:spcBef>
              <a:spcAft>
                <a:spcPts val="0"/>
              </a:spcAft>
              <a:buClr>
                <a:schemeClr val="dk1"/>
              </a:buClr>
              <a:buSzPts val="2800"/>
              <a:buNone/>
              <a:defRPr sz="2800"/>
            </a:lvl3pPr>
            <a:lvl4pPr marL="1828800" lvl="3" indent="-228600" algn="ctr">
              <a:lnSpc>
                <a:spcPct val="90000"/>
              </a:lnSpc>
              <a:spcBef>
                <a:spcPts val="500"/>
              </a:spcBef>
              <a:spcAft>
                <a:spcPts val="0"/>
              </a:spcAft>
              <a:buClr>
                <a:schemeClr val="dk1"/>
              </a:buClr>
              <a:buSzPts val="2800"/>
              <a:buNone/>
              <a:defRPr sz="2800"/>
            </a:lvl4pPr>
            <a:lvl5pPr marL="2286000" lvl="4" indent="-228600" algn="ctr">
              <a:lnSpc>
                <a:spcPct val="90000"/>
              </a:lnSpc>
              <a:spcBef>
                <a:spcPts val="500"/>
              </a:spcBef>
              <a:spcAft>
                <a:spcPts val="0"/>
              </a:spcAft>
              <a:buClr>
                <a:schemeClr val="dk1"/>
              </a:buClr>
              <a:buSzPts val="2800"/>
              <a:buNone/>
              <a:defRPr sz="2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1" name="Google Shape;121;p17"/>
          <p:cNvSpPr txBox="1"/>
          <p:nvPr/>
        </p:nvSpPr>
        <p:spPr>
          <a:xfrm>
            <a:off x="0" y="-95003"/>
            <a:ext cx="12192000" cy="836364"/>
          </a:xfrm>
          <a:prstGeom prst="rect">
            <a:avLst/>
          </a:prstGeom>
          <a:gradFill>
            <a:gsLst>
              <a:gs pos="0">
                <a:srgbClr val="009740"/>
              </a:gs>
              <a:gs pos="85000">
                <a:srgbClr val="78BF3F"/>
              </a:gs>
              <a:gs pos="100000">
                <a:srgbClr val="8DC63F"/>
              </a:gs>
            </a:gsLst>
            <a:lin ang="0" scaled="0"/>
          </a:gradFill>
          <a:ln>
            <a:noFill/>
          </a:ln>
        </p:spPr>
        <p:txBody>
          <a:bodyPr spcFirstLastPara="1" wrap="square" lIns="91425" tIns="45700" rIns="91425" bIns="45700" anchor="ctr" anchorCtr="0">
            <a:noAutofit/>
          </a:bodyPr>
          <a:lstStyle/>
          <a:p>
            <a:pPr marL="338138" marR="0" lvl="0" indent="0" algn="l" rtl="0">
              <a:lnSpc>
                <a:spcPct val="100000"/>
              </a:lnSpc>
              <a:spcBef>
                <a:spcPts val="0"/>
              </a:spcBef>
              <a:spcAft>
                <a:spcPts val="0"/>
              </a:spcAft>
              <a:buClr>
                <a:srgbClr val="000000"/>
              </a:buClr>
              <a:buSzPts val="2800"/>
              <a:buFont typeface="Arial"/>
              <a:buNone/>
            </a:pPr>
            <a:endParaRPr sz="2800" b="1" i="0" u="none" strike="noStrike" cap="none">
              <a:solidFill>
                <a:schemeClr val="lt1"/>
              </a:solidFill>
              <a:latin typeface="Arial"/>
              <a:ea typeface="Arial"/>
              <a:cs typeface="Arial"/>
              <a:sym typeface="Arial"/>
            </a:endParaRPr>
          </a:p>
        </p:txBody>
      </p:sp>
      <p:sp>
        <p:nvSpPr>
          <p:cNvPr id="122" name="Google Shape;122;p17"/>
          <p:cNvSpPr txBox="1"/>
          <p:nvPr/>
        </p:nvSpPr>
        <p:spPr>
          <a:xfrm>
            <a:off x="0" y="796964"/>
            <a:ext cx="12192000" cy="76200"/>
          </a:xfrm>
          <a:prstGeom prst="rect">
            <a:avLst/>
          </a:prstGeom>
          <a:solidFill>
            <a:srgbClr val="8DC63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23" name="Google Shape;123;p17"/>
          <p:cNvSpPr txBox="1">
            <a:spLocks noGrp="1"/>
          </p:cNvSpPr>
          <p:nvPr>
            <p:ph type="title"/>
          </p:nvPr>
        </p:nvSpPr>
        <p:spPr>
          <a:xfrm>
            <a:off x="-1" y="32709"/>
            <a:ext cx="11410485" cy="648328"/>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4400"/>
              <a:buFont typeface="Calibri"/>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124"/>
        <p:cNvGrpSpPr/>
        <p:nvPr/>
      </p:nvGrpSpPr>
      <p:grpSpPr>
        <a:xfrm>
          <a:off x="0" y="0"/>
          <a:ext cx="0" cy="0"/>
          <a:chOff x="0" y="0"/>
          <a:chExt cx="0" cy="0"/>
        </a:xfrm>
      </p:grpSpPr>
      <p:sp>
        <p:nvSpPr>
          <p:cNvPr id="125" name="Google Shape;125;p18"/>
          <p:cNvSpPr txBox="1"/>
          <p:nvPr/>
        </p:nvSpPr>
        <p:spPr>
          <a:xfrm>
            <a:off x="0" y="-95003"/>
            <a:ext cx="12192000" cy="836364"/>
          </a:xfrm>
          <a:prstGeom prst="rect">
            <a:avLst/>
          </a:prstGeom>
          <a:gradFill>
            <a:gsLst>
              <a:gs pos="0">
                <a:srgbClr val="009740"/>
              </a:gs>
              <a:gs pos="85000">
                <a:srgbClr val="78BF3F"/>
              </a:gs>
              <a:gs pos="100000">
                <a:srgbClr val="8DC63F"/>
              </a:gs>
            </a:gsLst>
            <a:lin ang="0" scaled="0"/>
          </a:gradFill>
          <a:ln>
            <a:noFill/>
          </a:ln>
        </p:spPr>
        <p:txBody>
          <a:bodyPr spcFirstLastPara="1" wrap="square" lIns="91425" tIns="45700" rIns="91425" bIns="45700" anchor="ctr" anchorCtr="0">
            <a:noAutofit/>
          </a:bodyPr>
          <a:lstStyle/>
          <a:p>
            <a:pPr marL="338138" marR="0" lvl="0" indent="0" algn="l" rtl="0">
              <a:lnSpc>
                <a:spcPct val="100000"/>
              </a:lnSpc>
              <a:spcBef>
                <a:spcPts val="0"/>
              </a:spcBef>
              <a:spcAft>
                <a:spcPts val="0"/>
              </a:spcAft>
              <a:buClr>
                <a:srgbClr val="000000"/>
              </a:buClr>
              <a:buSzPts val="2800"/>
              <a:buFont typeface="Arial"/>
              <a:buNone/>
            </a:pPr>
            <a:endParaRPr sz="2800" b="1" i="0" u="none" strike="noStrike" cap="none">
              <a:solidFill>
                <a:schemeClr val="lt1"/>
              </a:solidFill>
              <a:latin typeface="Arial"/>
              <a:ea typeface="Arial"/>
              <a:cs typeface="Arial"/>
              <a:sym typeface="Arial"/>
            </a:endParaRPr>
          </a:p>
        </p:txBody>
      </p:sp>
      <p:sp>
        <p:nvSpPr>
          <p:cNvPr id="126" name="Google Shape;126;p18"/>
          <p:cNvSpPr txBox="1"/>
          <p:nvPr/>
        </p:nvSpPr>
        <p:spPr>
          <a:xfrm>
            <a:off x="0" y="796964"/>
            <a:ext cx="12192000" cy="76200"/>
          </a:xfrm>
          <a:prstGeom prst="rect">
            <a:avLst/>
          </a:prstGeom>
          <a:solidFill>
            <a:srgbClr val="8DC63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27" name="Google Shape;127;p18"/>
          <p:cNvSpPr txBox="1">
            <a:spLocks noGrp="1"/>
          </p:cNvSpPr>
          <p:nvPr>
            <p:ph type="title"/>
          </p:nvPr>
        </p:nvSpPr>
        <p:spPr>
          <a:xfrm>
            <a:off x="-1" y="32709"/>
            <a:ext cx="11410485" cy="648328"/>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4400"/>
              <a:buFont typeface="Calibri"/>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Picture with Caption">
  <p:cSld name="Picture with Caption">
    <p:spTree>
      <p:nvGrpSpPr>
        <p:cNvPr id="1" name="Shape 128"/>
        <p:cNvGrpSpPr/>
        <p:nvPr/>
      </p:nvGrpSpPr>
      <p:grpSpPr>
        <a:xfrm>
          <a:off x="0" y="0"/>
          <a:ext cx="0" cy="0"/>
          <a:chOff x="0" y="0"/>
          <a:chExt cx="0" cy="0"/>
        </a:xfrm>
      </p:grpSpPr>
      <p:sp>
        <p:nvSpPr>
          <p:cNvPr id="129" name="Google Shape;129;p19"/>
          <p:cNvSpPr txBox="1">
            <a:spLocks noGrp="1"/>
          </p:cNvSpPr>
          <p:nvPr>
            <p:ph type="title"/>
          </p:nvPr>
        </p:nvSpPr>
        <p:spPr>
          <a:xfrm>
            <a:off x="839788" y="928249"/>
            <a:ext cx="3932237" cy="156488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0" name="Google Shape;130;p19"/>
          <p:cNvSpPr>
            <a:spLocks noGrp="1"/>
          </p:cNvSpPr>
          <p:nvPr>
            <p:ph type="pic" idx="2"/>
          </p:nvPr>
        </p:nvSpPr>
        <p:spPr>
          <a:xfrm>
            <a:off x="5183188" y="1458474"/>
            <a:ext cx="6172200" cy="476607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31" name="Google Shape;131;p19"/>
          <p:cNvSpPr txBox="1">
            <a:spLocks noGrp="1"/>
          </p:cNvSpPr>
          <p:nvPr>
            <p:ph type="body" idx="1"/>
          </p:nvPr>
        </p:nvSpPr>
        <p:spPr>
          <a:xfrm>
            <a:off x="839788" y="2528449"/>
            <a:ext cx="3932237" cy="3727473"/>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32" name="Google Shape;132;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3" name="Google Shape;133;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4" name="Google Shape;134;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135" name="Google Shape;135;p19"/>
          <p:cNvSpPr txBox="1"/>
          <p:nvPr/>
        </p:nvSpPr>
        <p:spPr>
          <a:xfrm>
            <a:off x="0" y="-95003"/>
            <a:ext cx="12192000" cy="836364"/>
          </a:xfrm>
          <a:prstGeom prst="rect">
            <a:avLst/>
          </a:prstGeom>
          <a:gradFill>
            <a:gsLst>
              <a:gs pos="0">
                <a:srgbClr val="009740"/>
              </a:gs>
              <a:gs pos="85000">
                <a:srgbClr val="78BF3F"/>
              </a:gs>
              <a:gs pos="100000">
                <a:srgbClr val="8DC63F"/>
              </a:gs>
            </a:gsLst>
            <a:lin ang="0" scaled="0"/>
          </a:gradFill>
          <a:ln>
            <a:noFill/>
          </a:ln>
        </p:spPr>
        <p:txBody>
          <a:bodyPr spcFirstLastPara="1" wrap="square" lIns="91425" tIns="45700" rIns="91425" bIns="45700" anchor="ctr" anchorCtr="0">
            <a:noAutofit/>
          </a:bodyPr>
          <a:lstStyle/>
          <a:p>
            <a:pPr marL="338138" marR="0" lvl="0" indent="0" algn="l" rtl="0">
              <a:lnSpc>
                <a:spcPct val="100000"/>
              </a:lnSpc>
              <a:spcBef>
                <a:spcPts val="0"/>
              </a:spcBef>
              <a:spcAft>
                <a:spcPts val="0"/>
              </a:spcAft>
              <a:buClr>
                <a:srgbClr val="000000"/>
              </a:buClr>
              <a:buSzPts val="2800"/>
              <a:buFont typeface="Arial"/>
              <a:buNone/>
            </a:pPr>
            <a:endParaRPr sz="2800" b="1" i="0" u="none" strike="noStrike" cap="none">
              <a:solidFill>
                <a:schemeClr val="lt1"/>
              </a:solidFill>
              <a:latin typeface="Arial"/>
              <a:ea typeface="Arial"/>
              <a:cs typeface="Arial"/>
              <a:sym typeface="Arial"/>
            </a:endParaRPr>
          </a:p>
        </p:txBody>
      </p:sp>
      <p:sp>
        <p:nvSpPr>
          <p:cNvPr id="136" name="Google Shape;136;p19"/>
          <p:cNvSpPr txBox="1"/>
          <p:nvPr/>
        </p:nvSpPr>
        <p:spPr>
          <a:xfrm>
            <a:off x="0" y="796964"/>
            <a:ext cx="12192000" cy="76200"/>
          </a:xfrm>
          <a:prstGeom prst="rect">
            <a:avLst/>
          </a:prstGeom>
          <a:solidFill>
            <a:srgbClr val="8DC63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7"/>
        <p:cNvGrpSpPr/>
        <p:nvPr/>
      </p:nvGrpSpPr>
      <p:grpSpPr>
        <a:xfrm>
          <a:off x="0" y="0"/>
          <a:ext cx="0" cy="0"/>
          <a:chOff x="0" y="0"/>
          <a:chExt cx="0" cy="0"/>
        </a:xfrm>
      </p:grpSpPr>
      <p:sp>
        <p:nvSpPr>
          <p:cNvPr id="138" name="Google Shape;138;p20"/>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9" name="Google Shape;139;p20"/>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40" name="Google Shape;140;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1" name="Google Shape;141;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2" name="Google Shape;142;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0"/>
        <p:cNvGrpSpPr/>
        <p:nvPr/>
      </p:nvGrpSpPr>
      <p:grpSpPr>
        <a:xfrm>
          <a:off x="0" y="0"/>
          <a:ext cx="0" cy="0"/>
          <a:chOff x="0" y="0"/>
          <a:chExt cx="0" cy="0"/>
        </a:xfrm>
      </p:grpSpPr>
      <p:sp>
        <p:nvSpPr>
          <p:cNvPr id="21" name="Google Shape;21;p3"/>
          <p:cNvSpPr txBox="1">
            <a:spLocks noGrp="1"/>
          </p:cNvSpPr>
          <p:nvPr>
            <p:ph type="body" idx="1"/>
          </p:nvPr>
        </p:nvSpPr>
        <p:spPr>
          <a:xfrm>
            <a:off x="838200" y="1403927"/>
            <a:ext cx="10515600" cy="4773036"/>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 name="Google Shape;22;p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25" name="Google Shape;25;p3"/>
          <p:cNvSpPr txBox="1"/>
          <p:nvPr/>
        </p:nvSpPr>
        <p:spPr>
          <a:xfrm>
            <a:off x="0" y="-95003"/>
            <a:ext cx="12192000" cy="836364"/>
          </a:xfrm>
          <a:prstGeom prst="rect">
            <a:avLst/>
          </a:prstGeom>
          <a:gradFill>
            <a:gsLst>
              <a:gs pos="0">
                <a:srgbClr val="009740"/>
              </a:gs>
              <a:gs pos="85000">
                <a:srgbClr val="78BF3F"/>
              </a:gs>
              <a:gs pos="100000">
                <a:srgbClr val="8DC63F"/>
              </a:gs>
            </a:gsLst>
            <a:lin ang="0" scaled="0"/>
          </a:gradFill>
          <a:ln>
            <a:noFill/>
          </a:ln>
        </p:spPr>
        <p:txBody>
          <a:bodyPr spcFirstLastPara="1" wrap="square" lIns="91425" tIns="45700" rIns="91425" bIns="45700" anchor="ctr" anchorCtr="0">
            <a:noAutofit/>
          </a:bodyPr>
          <a:lstStyle/>
          <a:p>
            <a:pPr marL="338138" marR="0" lvl="0" indent="0" algn="l" rtl="0">
              <a:lnSpc>
                <a:spcPct val="100000"/>
              </a:lnSpc>
              <a:spcBef>
                <a:spcPts val="0"/>
              </a:spcBef>
              <a:spcAft>
                <a:spcPts val="0"/>
              </a:spcAft>
              <a:buClr>
                <a:srgbClr val="000000"/>
              </a:buClr>
              <a:buSzPts val="2800"/>
              <a:buFont typeface="Arial"/>
              <a:buNone/>
            </a:pPr>
            <a:endParaRPr sz="2800" b="1" i="0" u="none" strike="noStrike" cap="none">
              <a:solidFill>
                <a:schemeClr val="lt1"/>
              </a:solidFill>
              <a:latin typeface="Arial"/>
              <a:ea typeface="Arial"/>
              <a:cs typeface="Arial"/>
              <a:sym typeface="Arial"/>
            </a:endParaRPr>
          </a:p>
        </p:txBody>
      </p:sp>
      <p:sp>
        <p:nvSpPr>
          <p:cNvPr id="26" name="Google Shape;26;p3"/>
          <p:cNvSpPr txBox="1"/>
          <p:nvPr/>
        </p:nvSpPr>
        <p:spPr>
          <a:xfrm>
            <a:off x="0" y="796964"/>
            <a:ext cx="12192000" cy="76200"/>
          </a:xfrm>
          <a:prstGeom prst="rect">
            <a:avLst/>
          </a:prstGeom>
          <a:solidFill>
            <a:srgbClr val="8DC63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27" name="Google Shape;27;p3"/>
          <p:cNvSpPr txBox="1">
            <a:spLocks noGrp="1"/>
          </p:cNvSpPr>
          <p:nvPr>
            <p:ph type="title"/>
          </p:nvPr>
        </p:nvSpPr>
        <p:spPr>
          <a:xfrm>
            <a:off x="-1" y="32709"/>
            <a:ext cx="11410485" cy="648328"/>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4400"/>
              <a:buFont typeface="Calibri"/>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143"/>
        <p:cNvGrpSpPr/>
        <p:nvPr/>
      </p:nvGrpSpPr>
      <p:grpSpPr>
        <a:xfrm>
          <a:off x="0" y="0"/>
          <a:ext cx="0" cy="0"/>
          <a:chOff x="0" y="0"/>
          <a:chExt cx="0" cy="0"/>
        </a:xfrm>
      </p:grpSpPr>
      <p:sp>
        <p:nvSpPr>
          <p:cNvPr id="144" name="Google Shape;144;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5" name="Google Shape;145;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6" name="Google Shape;146;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47"/>
        <p:cNvGrpSpPr/>
        <p:nvPr/>
      </p:nvGrpSpPr>
      <p:grpSpPr>
        <a:xfrm>
          <a:off x="0" y="0"/>
          <a:ext cx="0" cy="0"/>
          <a:chOff x="0" y="0"/>
          <a:chExt cx="0" cy="0"/>
        </a:xfrm>
      </p:grpSpPr>
      <p:sp>
        <p:nvSpPr>
          <p:cNvPr id="148" name="Google Shape;148;p2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9" name="Google Shape;149;p22"/>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50" name="Google Shape;150;p22"/>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51" name="Google Shape;151;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2" name="Google Shape;152;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3" name="Google Shape;153;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54"/>
        <p:cNvGrpSpPr/>
        <p:nvPr/>
      </p:nvGrpSpPr>
      <p:grpSpPr>
        <a:xfrm>
          <a:off x="0" y="0"/>
          <a:ext cx="0" cy="0"/>
          <a:chOff x="0" y="0"/>
          <a:chExt cx="0" cy="0"/>
        </a:xfrm>
      </p:grpSpPr>
      <p:sp>
        <p:nvSpPr>
          <p:cNvPr id="155" name="Google Shape;155;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6" name="Google Shape;156;p23"/>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7" name="Google Shape;157;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8" name="Google Shape;158;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9" name="Google Shape;159;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60"/>
        <p:cNvGrpSpPr/>
        <p:nvPr/>
      </p:nvGrpSpPr>
      <p:grpSpPr>
        <a:xfrm>
          <a:off x="0" y="0"/>
          <a:ext cx="0" cy="0"/>
          <a:chOff x="0" y="0"/>
          <a:chExt cx="0" cy="0"/>
        </a:xfrm>
      </p:grpSpPr>
      <p:sp>
        <p:nvSpPr>
          <p:cNvPr id="161" name="Google Shape;161;p24"/>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2" name="Google Shape;162;p24"/>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3" name="Google Shape;163;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4" name="Google Shape;164;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5" name="Google Shape;165;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28"/>
        <p:cNvGrpSpPr/>
        <p:nvPr/>
      </p:nvGrpSpPr>
      <p:grpSpPr>
        <a:xfrm>
          <a:off x="0" y="0"/>
          <a:ext cx="0" cy="0"/>
          <a:chOff x="0" y="0"/>
          <a:chExt cx="0" cy="0"/>
        </a:xfrm>
      </p:grpSpPr>
      <p:sp>
        <p:nvSpPr>
          <p:cNvPr id="29" name="Google Shape;29;p4"/>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0" name="Google Shape;30;p4"/>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4"/>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2" name="Google Shape;32;p4"/>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36" name="Google Shape;36;p4"/>
          <p:cNvSpPr txBox="1"/>
          <p:nvPr/>
        </p:nvSpPr>
        <p:spPr>
          <a:xfrm>
            <a:off x="0" y="-95003"/>
            <a:ext cx="12192000" cy="836364"/>
          </a:xfrm>
          <a:prstGeom prst="rect">
            <a:avLst/>
          </a:prstGeom>
          <a:gradFill>
            <a:gsLst>
              <a:gs pos="0">
                <a:srgbClr val="009740"/>
              </a:gs>
              <a:gs pos="85000">
                <a:srgbClr val="78BF3F"/>
              </a:gs>
              <a:gs pos="100000">
                <a:srgbClr val="8DC63F"/>
              </a:gs>
            </a:gsLst>
            <a:lin ang="0" scaled="0"/>
          </a:gradFill>
          <a:ln>
            <a:noFill/>
          </a:ln>
        </p:spPr>
        <p:txBody>
          <a:bodyPr spcFirstLastPara="1" wrap="square" lIns="91425" tIns="45700" rIns="91425" bIns="45700" anchor="ctr" anchorCtr="0">
            <a:noAutofit/>
          </a:bodyPr>
          <a:lstStyle/>
          <a:p>
            <a:pPr marL="338138" marR="0" lvl="0" indent="0" algn="l" rtl="0">
              <a:lnSpc>
                <a:spcPct val="100000"/>
              </a:lnSpc>
              <a:spcBef>
                <a:spcPts val="0"/>
              </a:spcBef>
              <a:spcAft>
                <a:spcPts val="0"/>
              </a:spcAft>
              <a:buClr>
                <a:srgbClr val="000000"/>
              </a:buClr>
              <a:buSzPts val="2800"/>
              <a:buFont typeface="Arial"/>
              <a:buNone/>
            </a:pPr>
            <a:endParaRPr sz="2800" b="1" i="0" u="none" strike="noStrike" cap="none">
              <a:solidFill>
                <a:schemeClr val="lt1"/>
              </a:solidFill>
              <a:latin typeface="Arial"/>
              <a:ea typeface="Arial"/>
              <a:cs typeface="Arial"/>
              <a:sym typeface="Arial"/>
            </a:endParaRPr>
          </a:p>
        </p:txBody>
      </p:sp>
      <p:sp>
        <p:nvSpPr>
          <p:cNvPr id="37" name="Google Shape;37;p4"/>
          <p:cNvSpPr txBox="1"/>
          <p:nvPr/>
        </p:nvSpPr>
        <p:spPr>
          <a:xfrm>
            <a:off x="0" y="796964"/>
            <a:ext cx="12192000" cy="76200"/>
          </a:xfrm>
          <a:prstGeom prst="rect">
            <a:avLst/>
          </a:prstGeom>
          <a:solidFill>
            <a:srgbClr val="8DC63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38" name="Google Shape;38;p4"/>
          <p:cNvSpPr txBox="1">
            <a:spLocks noGrp="1"/>
          </p:cNvSpPr>
          <p:nvPr>
            <p:ph type="title"/>
          </p:nvPr>
        </p:nvSpPr>
        <p:spPr>
          <a:xfrm>
            <a:off x="-1" y="32709"/>
            <a:ext cx="11410485" cy="648328"/>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4400"/>
              <a:buFont typeface="Calibri"/>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9"/>
        <p:cNvGrpSpPr/>
        <p:nvPr/>
      </p:nvGrpSpPr>
      <p:grpSpPr>
        <a:xfrm>
          <a:off x="0" y="0"/>
          <a:ext cx="0" cy="0"/>
          <a:chOff x="0" y="0"/>
          <a:chExt cx="0" cy="0"/>
        </a:xfrm>
      </p:grpSpPr>
      <p:sp>
        <p:nvSpPr>
          <p:cNvPr id="40" name="Google Shape;40;p5"/>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5"/>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45" name="Google Shape;45;p5"/>
          <p:cNvSpPr txBox="1"/>
          <p:nvPr/>
        </p:nvSpPr>
        <p:spPr>
          <a:xfrm>
            <a:off x="0" y="-95003"/>
            <a:ext cx="12192000" cy="836364"/>
          </a:xfrm>
          <a:prstGeom prst="rect">
            <a:avLst/>
          </a:prstGeom>
          <a:gradFill>
            <a:gsLst>
              <a:gs pos="0">
                <a:srgbClr val="009740"/>
              </a:gs>
              <a:gs pos="85000">
                <a:srgbClr val="78BF3F"/>
              </a:gs>
              <a:gs pos="100000">
                <a:srgbClr val="8DC63F"/>
              </a:gs>
            </a:gsLst>
            <a:lin ang="0" scaled="0"/>
          </a:gradFill>
          <a:ln>
            <a:noFill/>
          </a:ln>
        </p:spPr>
        <p:txBody>
          <a:bodyPr spcFirstLastPara="1" wrap="square" lIns="91425" tIns="45700" rIns="91425" bIns="45700" anchor="ctr" anchorCtr="0">
            <a:noAutofit/>
          </a:bodyPr>
          <a:lstStyle/>
          <a:p>
            <a:pPr marL="338138" marR="0" lvl="0" indent="0" algn="l" rtl="0">
              <a:lnSpc>
                <a:spcPct val="100000"/>
              </a:lnSpc>
              <a:spcBef>
                <a:spcPts val="0"/>
              </a:spcBef>
              <a:spcAft>
                <a:spcPts val="0"/>
              </a:spcAft>
              <a:buClr>
                <a:srgbClr val="000000"/>
              </a:buClr>
              <a:buSzPts val="2800"/>
              <a:buFont typeface="Arial"/>
              <a:buNone/>
            </a:pPr>
            <a:endParaRPr sz="2800" b="1" i="0" u="none" strike="noStrike" cap="none">
              <a:solidFill>
                <a:schemeClr val="lt1"/>
              </a:solidFill>
              <a:latin typeface="Arial"/>
              <a:ea typeface="Arial"/>
              <a:cs typeface="Arial"/>
              <a:sym typeface="Arial"/>
            </a:endParaRPr>
          </a:p>
        </p:txBody>
      </p:sp>
      <p:sp>
        <p:nvSpPr>
          <p:cNvPr id="46" name="Google Shape;46;p5"/>
          <p:cNvSpPr txBox="1"/>
          <p:nvPr/>
        </p:nvSpPr>
        <p:spPr>
          <a:xfrm>
            <a:off x="0" y="796964"/>
            <a:ext cx="12192000" cy="76200"/>
          </a:xfrm>
          <a:prstGeom prst="rect">
            <a:avLst/>
          </a:prstGeom>
          <a:solidFill>
            <a:srgbClr val="8DC63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47" name="Google Shape;47;p5"/>
          <p:cNvSpPr txBox="1">
            <a:spLocks noGrp="1"/>
          </p:cNvSpPr>
          <p:nvPr>
            <p:ph type="title"/>
          </p:nvPr>
        </p:nvSpPr>
        <p:spPr>
          <a:xfrm>
            <a:off x="-1" y="32709"/>
            <a:ext cx="11410485" cy="648328"/>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4400"/>
              <a:buFont typeface="Calibri"/>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48"/>
        <p:cNvGrpSpPr/>
        <p:nvPr/>
      </p:nvGrpSpPr>
      <p:grpSpPr>
        <a:xfrm>
          <a:off x="0" y="0"/>
          <a:ext cx="0" cy="0"/>
          <a:chOff x="0" y="0"/>
          <a:chExt cx="0" cy="0"/>
        </a:xfrm>
      </p:grpSpPr>
      <p:sp>
        <p:nvSpPr>
          <p:cNvPr id="49" name="Google Shape;49;p6"/>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6"/>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51" name="Google Shape;51;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VER Slide">
  <p:cSld name="COVER Slide">
    <p:bg>
      <p:bgPr>
        <a:solidFill>
          <a:srgbClr val="808285"/>
        </a:solidFill>
        <a:effectLst/>
      </p:bgPr>
    </p:bg>
    <p:spTree>
      <p:nvGrpSpPr>
        <p:cNvPr id="1" name="Shape 54"/>
        <p:cNvGrpSpPr/>
        <p:nvPr/>
      </p:nvGrpSpPr>
      <p:grpSpPr>
        <a:xfrm>
          <a:off x="0" y="0"/>
          <a:ext cx="0" cy="0"/>
          <a:chOff x="0" y="0"/>
          <a:chExt cx="0" cy="0"/>
        </a:xfrm>
      </p:grpSpPr>
      <p:sp>
        <p:nvSpPr>
          <p:cNvPr id="55" name="Google Shape;55;p7"/>
          <p:cNvSpPr txBox="1">
            <a:spLocks noGrp="1"/>
          </p:cNvSpPr>
          <p:nvPr>
            <p:ph type="body" idx="1"/>
          </p:nvPr>
        </p:nvSpPr>
        <p:spPr>
          <a:xfrm>
            <a:off x="484718" y="2228653"/>
            <a:ext cx="7850222" cy="1818967"/>
          </a:xfrm>
          <a:prstGeom prst="rect">
            <a:avLst/>
          </a:prstGeom>
          <a:noFill/>
          <a:ln>
            <a:noFill/>
          </a:ln>
        </p:spPr>
        <p:txBody>
          <a:bodyPr spcFirstLastPara="1" wrap="square" lIns="91425" tIns="45700" rIns="91425" bIns="45700" anchor="t" anchorCtr="0">
            <a:noAutofit/>
          </a:bodyPr>
          <a:lstStyle>
            <a:lvl1pPr marL="457200" lvl="0" indent="-228600" algn="l">
              <a:lnSpc>
                <a:spcPct val="70000"/>
              </a:lnSpc>
              <a:spcBef>
                <a:spcPts val="1000"/>
              </a:spcBef>
              <a:spcAft>
                <a:spcPts val="0"/>
              </a:spcAft>
              <a:buClr>
                <a:srgbClr val="FFFFFF"/>
              </a:buClr>
              <a:buSzPts val="5800"/>
              <a:buNone/>
              <a:defRPr sz="5800">
                <a:solidFill>
                  <a:srgbClr val="FFFFFF"/>
                </a:solidFill>
              </a:defRPr>
            </a:lvl1pPr>
            <a:lvl2pPr marL="914400" lvl="1" indent="-228600" algn="l">
              <a:lnSpc>
                <a:spcPct val="90000"/>
              </a:lnSpc>
              <a:spcBef>
                <a:spcPts val="500"/>
              </a:spcBef>
              <a:spcAft>
                <a:spcPts val="0"/>
              </a:spcAft>
              <a:buClr>
                <a:schemeClr val="dk1"/>
              </a:buClr>
              <a:buSzPts val="2400"/>
              <a:buNone/>
              <a:defRPr/>
            </a:lvl2pPr>
            <a:lvl3pPr marL="1371600" lvl="2" indent="-228600" algn="l">
              <a:lnSpc>
                <a:spcPct val="90000"/>
              </a:lnSpc>
              <a:spcBef>
                <a:spcPts val="500"/>
              </a:spcBef>
              <a:spcAft>
                <a:spcPts val="0"/>
              </a:spcAft>
              <a:buClr>
                <a:schemeClr val="dk1"/>
              </a:buClr>
              <a:buSzPts val="2000"/>
              <a:buNone/>
              <a:defRPr/>
            </a:lvl3pPr>
            <a:lvl4pPr marL="1828800" lvl="3" indent="-228600" algn="l">
              <a:lnSpc>
                <a:spcPct val="90000"/>
              </a:lnSpc>
              <a:spcBef>
                <a:spcPts val="500"/>
              </a:spcBef>
              <a:spcAft>
                <a:spcPts val="0"/>
              </a:spcAft>
              <a:buClr>
                <a:schemeClr val="dk1"/>
              </a:buClr>
              <a:buSzPts val="1800"/>
              <a:buNone/>
              <a:defRPr/>
            </a:lvl4pPr>
            <a:lvl5pPr marL="2286000" lvl="4" indent="-228600" algn="l">
              <a:lnSpc>
                <a:spcPct val="9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56" name="Google Shape;56;p7"/>
          <p:cNvCxnSpPr/>
          <p:nvPr/>
        </p:nvCxnSpPr>
        <p:spPr>
          <a:xfrm>
            <a:off x="634175" y="4059641"/>
            <a:ext cx="4086498" cy="0"/>
          </a:xfrm>
          <a:prstGeom prst="straightConnector1">
            <a:avLst/>
          </a:prstGeom>
          <a:noFill/>
          <a:ln w="9525" cap="flat" cmpd="sng">
            <a:solidFill>
              <a:schemeClr val="dk1"/>
            </a:solidFill>
            <a:prstDash val="solid"/>
            <a:miter lim="800000"/>
            <a:headEnd type="none" w="sm" len="sm"/>
            <a:tailEnd type="none" w="sm" len="sm"/>
          </a:ln>
        </p:spPr>
      </p:cxnSp>
      <p:sp>
        <p:nvSpPr>
          <p:cNvPr id="57" name="Google Shape;57;p7"/>
          <p:cNvSpPr txBox="1">
            <a:spLocks noGrp="1"/>
          </p:cNvSpPr>
          <p:nvPr>
            <p:ph type="body" idx="2"/>
          </p:nvPr>
        </p:nvSpPr>
        <p:spPr>
          <a:xfrm>
            <a:off x="634175" y="4275499"/>
            <a:ext cx="4086498" cy="1065213"/>
          </a:xfrm>
          <a:prstGeom prst="rect">
            <a:avLst/>
          </a:prstGeom>
          <a:noFill/>
          <a:ln>
            <a:noFill/>
          </a:ln>
        </p:spPr>
        <p:txBody>
          <a:bodyPr spcFirstLastPara="1" wrap="square" lIns="91425" tIns="45700" rIns="91425" bIns="45700" anchor="t" anchorCtr="0">
            <a:noAutofit/>
          </a:bodyPr>
          <a:lstStyle>
            <a:lvl1pPr marL="457200" lvl="0" indent="-228600" algn="ctr">
              <a:lnSpc>
                <a:spcPct val="70000"/>
              </a:lnSpc>
              <a:spcBef>
                <a:spcPts val="1000"/>
              </a:spcBef>
              <a:spcAft>
                <a:spcPts val="0"/>
              </a:spcAft>
              <a:buClr>
                <a:schemeClr val="dk1"/>
              </a:buClr>
              <a:buSzPts val="2800"/>
              <a:buNone/>
              <a:defRPr sz="2800"/>
            </a:lvl1pPr>
            <a:lvl2pPr marL="914400" lvl="1" indent="-228600" algn="ctr">
              <a:lnSpc>
                <a:spcPct val="90000"/>
              </a:lnSpc>
              <a:spcBef>
                <a:spcPts val="500"/>
              </a:spcBef>
              <a:spcAft>
                <a:spcPts val="0"/>
              </a:spcAft>
              <a:buClr>
                <a:schemeClr val="dk1"/>
              </a:buClr>
              <a:buSzPts val="2800"/>
              <a:buNone/>
              <a:defRPr sz="2800"/>
            </a:lvl2pPr>
            <a:lvl3pPr marL="1371600" lvl="2" indent="-228600" algn="ctr">
              <a:lnSpc>
                <a:spcPct val="90000"/>
              </a:lnSpc>
              <a:spcBef>
                <a:spcPts val="500"/>
              </a:spcBef>
              <a:spcAft>
                <a:spcPts val="0"/>
              </a:spcAft>
              <a:buClr>
                <a:schemeClr val="dk1"/>
              </a:buClr>
              <a:buSzPts val="2800"/>
              <a:buNone/>
              <a:defRPr sz="2800"/>
            </a:lvl3pPr>
            <a:lvl4pPr marL="1828800" lvl="3" indent="-228600" algn="ctr">
              <a:lnSpc>
                <a:spcPct val="90000"/>
              </a:lnSpc>
              <a:spcBef>
                <a:spcPts val="500"/>
              </a:spcBef>
              <a:spcAft>
                <a:spcPts val="0"/>
              </a:spcAft>
              <a:buClr>
                <a:schemeClr val="dk1"/>
              </a:buClr>
              <a:buSzPts val="2800"/>
              <a:buNone/>
              <a:defRPr sz="2800"/>
            </a:lvl4pPr>
            <a:lvl5pPr marL="2286000" lvl="4" indent="-228600" algn="ctr">
              <a:lnSpc>
                <a:spcPct val="90000"/>
              </a:lnSpc>
              <a:spcBef>
                <a:spcPts val="500"/>
              </a:spcBef>
              <a:spcAft>
                <a:spcPts val="0"/>
              </a:spcAft>
              <a:buClr>
                <a:schemeClr val="dk1"/>
              </a:buClr>
              <a:buSzPts val="2800"/>
              <a:buNone/>
              <a:defRPr sz="2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ver slide with partners logo">
  <p:cSld name="Cover slide with partners logo">
    <p:bg>
      <p:bgPr>
        <a:solidFill>
          <a:schemeClr val="dk2"/>
        </a:solidFill>
        <a:effectLst/>
      </p:bgPr>
    </p:bg>
    <p:spTree>
      <p:nvGrpSpPr>
        <p:cNvPr id="1" name="Shape 58"/>
        <p:cNvGrpSpPr/>
        <p:nvPr/>
      </p:nvGrpSpPr>
      <p:grpSpPr>
        <a:xfrm>
          <a:off x="0" y="0"/>
          <a:ext cx="0" cy="0"/>
          <a:chOff x="0" y="0"/>
          <a:chExt cx="0" cy="0"/>
        </a:xfrm>
      </p:grpSpPr>
      <p:sp>
        <p:nvSpPr>
          <p:cNvPr id="59" name="Google Shape;59;p8"/>
          <p:cNvSpPr txBox="1">
            <a:spLocks noGrp="1"/>
          </p:cNvSpPr>
          <p:nvPr>
            <p:ph type="body" idx="1"/>
          </p:nvPr>
        </p:nvSpPr>
        <p:spPr>
          <a:xfrm>
            <a:off x="542084" y="2228652"/>
            <a:ext cx="10954611" cy="1007805"/>
          </a:xfrm>
          <a:prstGeom prst="rect">
            <a:avLst/>
          </a:prstGeom>
          <a:noFill/>
          <a:ln>
            <a:noFill/>
          </a:ln>
        </p:spPr>
        <p:txBody>
          <a:bodyPr spcFirstLastPara="1" wrap="square" lIns="91425" tIns="45700" rIns="91425" bIns="45700" anchor="t" anchorCtr="0">
            <a:noAutofit/>
          </a:bodyPr>
          <a:lstStyle>
            <a:lvl1pPr marL="457200" lvl="0" indent="-228600" algn="l">
              <a:lnSpc>
                <a:spcPct val="70000"/>
              </a:lnSpc>
              <a:spcBef>
                <a:spcPts val="1000"/>
              </a:spcBef>
              <a:spcAft>
                <a:spcPts val="0"/>
              </a:spcAft>
              <a:buClr>
                <a:srgbClr val="FFFFFF"/>
              </a:buClr>
              <a:buSzPts val="6000"/>
              <a:buNone/>
              <a:defRPr sz="6000">
                <a:solidFill>
                  <a:srgbClr val="FFFFFF"/>
                </a:solidFill>
              </a:defRPr>
            </a:lvl1pPr>
            <a:lvl2pPr marL="914400" lvl="1" indent="-228600" algn="l">
              <a:lnSpc>
                <a:spcPct val="90000"/>
              </a:lnSpc>
              <a:spcBef>
                <a:spcPts val="500"/>
              </a:spcBef>
              <a:spcAft>
                <a:spcPts val="0"/>
              </a:spcAft>
              <a:buClr>
                <a:schemeClr val="dk1"/>
              </a:buClr>
              <a:buSzPts val="2400"/>
              <a:buNone/>
              <a:defRPr/>
            </a:lvl2pPr>
            <a:lvl3pPr marL="1371600" lvl="2" indent="-228600" algn="l">
              <a:lnSpc>
                <a:spcPct val="90000"/>
              </a:lnSpc>
              <a:spcBef>
                <a:spcPts val="500"/>
              </a:spcBef>
              <a:spcAft>
                <a:spcPts val="0"/>
              </a:spcAft>
              <a:buClr>
                <a:schemeClr val="dk1"/>
              </a:buClr>
              <a:buSzPts val="2000"/>
              <a:buNone/>
              <a:defRPr/>
            </a:lvl3pPr>
            <a:lvl4pPr marL="1828800" lvl="3" indent="-228600" algn="l">
              <a:lnSpc>
                <a:spcPct val="90000"/>
              </a:lnSpc>
              <a:spcBef>
                <a:spcPts val="500"/>
              </a:spcBef>
              <a:spcAft>
                <a:spcPts val="0"/>
              </a:spcAft>
              <a:buClr>
                <a:schemeClr val="dk1"/>
              </a:buClr>
              <a:buSzPts val="1800"/>
              <a:buNone/>
              <a:defRPr/>
            </a:lvl4pPr>
            <a:lvl5pPr marL="2286000" lvl="4" indent="-228600" algn="l">
              <a:lnSpc>
                <a:spcPct val="9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60" name="Google Shape;60;p8"/>
          <p:cNvCxnSpPr/>
          <p:nvPr/>
        </p:nvCxnSpPr>
        <p:spPr>
          <a:xfrm>
            <a:off x="691541" y="3354995"/>
            <a:ext cx="3750482" cy="0"/>
          </a:xfrm>
          <a:prstGeom prst="straightConnector1">
            <a:avLst/>
          </a:prstGeom>
          <a:noFill/>
          <a:ln w="9525" cap="flat" cmpd="sng">
            <a:solidFill>
              <a:schemeClr val="dk1"/>
            </a:solidFill>
            <a:prstDash val="solid"/>
            <a:miter lim="800000"/>
            <a:headEnd type="none" w="sm" len="sm"/>
            <a:tailEnd type="none" w="sm" len="sm"/>
          </a:ln>
        </p:spPr>
      </p:cxnSp>
      <p:sp>
        <p:nvSpPr>
          <p:cNvPr id="61" name="Google Shape;61;p8"/>
          <p:cNvSpPr txBox="1">
            <a:spLocks noGrp="1"/>
          </p:cNvSpPr>
          <p:nvPr>
            <p:ph type="body" idx="2"/>
          </p:nvPr>
        </p:nvSpPr>
        <p:spPr>
          <a:xfrm>
            <a:off x="691541" y="3570853"/>
            <a:ext cx="3750482" cy="861858"/>
          </a:xfrm>
          <a:prstGeom prst="rect">
            <a:avLst/>
          </a:prstGeom>
          <a:noFill/>
          <a:ln>
            <a:noFill/>
          </a:ln>
        </p:spPr>
        <p:txBody>
          <a:bodyPr spcFirstLastPara="1" wrap="square" lIns="91425" tIns="45700" rIns="91425" bIns="45700" anchor="t" anchorCtr="0">
            <a:noAutofit/>
          </a:bodyPr>
          <a:lstStyle>
            <a:lvl1pPr marL="457200" lvl="0" indent="-228600" algn="ctr">
              <a:lnSpc>
                <a:spcPct val="70000"/>
              </a:lnSpc>
              <a:spcBef>
                <a:spcPts val="1000"/>
              </a:spcBef>
              <a:spcAft>
                <a:spcPts val="0"/>
              </a:spcAft>
              <a:buClr>
                <a:schemeClr val="dk1"/>
              </a:buClr>
              <a:buSzPts val="2800"/>
              <a:buNone/>
              <a:defRPr sz="2800"/>
            </a:lvl1pPr>
            <a:lvl2pPr marL="914400" lvl="1" indent="-228600" algn="ctr">
              <a:lnSpc>
                <a:spcPct val="90000"/>
              </a:lnSpc>
              <a:spcBef>
                <a:spcPts val="500"/>
              </a:spcBef>
              <a:spcAft>
                <a:spcPts val="0"/>
              </a:spcAft>
              <a:buClr>
                <a:schemeClr val="dk1"/>
              </a:buClr>
              <a:buSzPts val="2800"/>
              <a:buNone/>
              <a:defRPr sz="2800"/>
            </a:lvl2pPr>
            <a:lvl3pPr marL="1371600" lvl="2" indent="-228600" algn="ctr">
              <a:lnSpc>
                <a:spcPct val="90000"/>
              </a:lnSpc>
              <a:spcBef>
                <a:spcPts val="500"/>
              </a:spcBef>
              <a:spcAft>
                <a:spcPts val="0"/>
              </a:spcAft>
              <a:buClr>
                <a:schemeClr val="dk1"/>
              </a:buClr>
              <a:buSzPts val="2800"/>
              <a:buNone/>
              <a:defRPr sz="2800"/>
            </a:lvl3pPr>
            <a:lvl4pPr marL="1828800" lvl="3" indent="-228600" algn="ctr">
              <a:lnSpc>
                <a:spcPct val="90000"/>
              </a:lnSpc>
              <a:spcBef>
                <a:spcPts val="500"/>
              </a:spcBef>
              <a:spcAft>
                <a:spcPts val="0"/>
              </a:spcAft>
              <a:buClr>
                <a:schemeClr val="dk1"/>
              </a:buClr>
              <a:buSzPts val="2800"/>
              <a:buNone/>
              <a:defRPr sz="2800"/>
            </a:lvl4pPr>
            <a:lvl5pPr marL="2286000" lvl="4" indent="-228600" algn="ctr">
              <a:lnSpc>
                <a:spcPct val="90000"/>
              </a:lnSpc>
              <a:spcBef>
                <a:spcPts val="500"/>
              </a:spcBef>
              <a:spcAft>
                <a:spcPts val="0"/>
              </a:spcAft>
              <a:buClr>
                <a:schemeClr val="dk1"/>
              </a:buClr>
              <a:buSzPts val="2800"/>
              <a:buNone/>
              <a:defRPr sz="2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2" name="Google Shape;62;p8"/>
          <p:cNvSpPr/>
          <p:nvPr/>
        </p:nvSpPr>
        <p:spPr>
          <a:xfrm>
            <a:off x="-3176" y="5194300"/>
            <a:ext cx="12195176" cy="16637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3" name="Google Shape;63;p8"/>
          <p:cNvSpPr>
            <a:spLocks noGrp="1"/>
          </p:cNvSpPr>
          <p:nvPr>
            <p:ph type="pic" idx="3"/>
          </p:nvPr>
        </p:nvSpPr>
        <p:spPr>
          <a:xfrm>
            <a:off x="666956" y="5555278"/>
            <a:ext cx="2719452" cy="958850"/>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rgbClr val="D8D8D8"/>
              </a:buClr>
              <a:buSzPts val="2800"/>
              <a:buFont typeface="Arial"/>
              <a:buNone/>
              <a:defRPr sz="2800" b="0" i="0" u="none" strike="noStrike" cap="none">
                <a:solidFill>
                  <a:srgbClr val="D8D8D8"/>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4" name="Google Shape;64;p8"/>
          <p:cNvSpPr>
            <a:spLocks noGrp="1"/>
          </p:cNvSpPr>
          <p:nvPr>
            <p:ph type="pic" idx="4"/>
          </p:nvPr>
        </p:nvSpPr>
        <p:spPr>
          <a:xfrm>
            <a:off x="8818356" y="5555278"/>
            <a:ext cx="2719452" cy="958850"/>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rgbClr val="D8D8D8"/>
              </a:buClr>
              <a:buSzPts val="2800"/>
              <a:buFont typeface="Arial"/>
              <a:buNone/>
              <a:defRPr sz="2800" b="0" i="0" u="none" strike="noStrike" cap="none">
                <a:solidFill>
                  <a:srgbClr val="D8D8D8"/>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5" name="Google Shape;65;p8"/>
          <p:cNvSpPr>
            <a:spLocks noGrp="1"/>
          </p:cNvSpPr>
          <p:nvPr>
            <p:ph type="pic" idx="5"/>
          </p:nvPr>
        </p:nvSpPr>
        <p:spPr>
          <a:xfrm>
            <a:off x="4753806" y="5555278"/>
            <a:ext cx="2719452" cy="958850"/>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rgbClr val="D8D8D8"/>
              </a:buClr>
              <a:buSzPts val="2800"/>
              <a:buFont typeface="Arial"/>
              <a:buNone/>
              <a:defRPr sz="2800" b="0" i="0" u="none" strike="noStrike" cap="none">
                <a:solidFill>
                  <a:srgbClr val="D8D8D8"/>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WELCOME Slide with logos at the bottom">
  <p:cSld name="WELCOME Slide with logos at the bottom">
    <p:spTree>
      <p:nvGrpSpPr>
        <p:cNvPr id="1" name="Shape 66"/>
        <p:cNvGrpSpPr/>
        <p:nvPr/>
      </p:nvGrpSpPr>
      <p:grpSpPr>
        <a:xfrm>
          <a:off x="0" y="0"/>
          <a:ext cx="0" cy="0"/>
          <a:chOff x="0" y="0"/>
          <a:chExt cx="0" cy="0"/>
        </a:xfrm>
      </p:grpSpPr>
      <p:sp>
        <p:nvSpPr>
          <p:cNvPr id="67" name="Google Shape;67;p9"/>
          <p:cNvSpPr txBox="1">
            <a:spLocks noGrp="1"/>
          </p:cNvSpPr>
          <p:nvPr>
            <p:ph type="body" idx="1"/>
          </p:nvPr>
        </p:nvSpPr>
        <p:spPr>
          <a:xfrm>
            <a:off x="682091" y="1049338"/>
            <a:ext cx="5891159" cy="4144963"/>
          </a:xfrm>
          <a:prstGeom prst="rect">
            <a:avLst/>
          </a:prstGeom>
          <a:noFill/>
          <a:ln>
            <a:noFill/>
          </a:ln>
        </p:spPr>
        <p:txBody>
          <a:bodyPr spcFirstLastPara="1" wrap="square" lIns="91425" tIns="45700" rIns="91425" bIns="45700" anchor="t" anchorCtr="0">
            <a:noAutofit/>
          </a:bodyPr>
          <a:lstStyle>
            <a:lvl1pPr marL="457200" lvl="0" indent="-228600" algn="l">
              <a:lnSpc>
                <a:spcPct val="70000"/>
              </a:lnSpc>
              <a:spcBef>
                <a:spcPts val="1000"/>
              </a:spcBef>
              <a:spcAft>
                <a:spcPts val="0"/>
              </a:spcAft>
              <a:buClr>
                <a:schemeClr val="accent1"/>
              </a:buClr>
              <a:buSzPts val="5400"/>
              <a:buNone/>
              <a:defRPr sz="5400">
                <a:solidFill>
                  <a:schemeClr val="accent1"/>
                </a:solidFill>
              </a:defRPr>
            </a:lvl1pPr>
            <a:lvl2pPr marL="914400" lvl="1" indent="-228600" algn="l">
              <a:lnSpc>
                <a:spcPct val="80000"/>
              </a:lnSpc>
              <a:spcBef>
                <a:spcPts val="500"/>
              </a:spcBef>
              <a:spcAft>
                <a:spcPts val="0"/>
              </a:spcAft>
              <a:buClr>
                <a:srgbClr val="118987"/>
              </a:buClr>
              <a:buSzPts val="5400"/>
              <a:buNone/>
              <a:defRPr sz="5400">
                <a:solidFill>
                  <a:srgbClr val="118987"/>
                </a:solidFill>
              </a:defRPr>
            </a:lvl2pPr>
            <a:lvl3pPr marL="1371600" lvl="2" indent="-228600" algn="l">
              <a:lnSpc>
                <a:spcPct val="80000"/>
              </a:lnSpc>
              <a:spcBef>
                <a:spcPts val="500"/>
              </a:spcBef>
              <a:spcAft>
                <a:spcPts val="0"/>
              </a:spcAft>
              <a:buClr>
                <a:srgbClr val="118987"/>
              </a:buClr>
              <a:buSzPts val="5400"/>
              <a:buNone/>
              <a:defRPr sz="5400">
                <a:solidFill>
                  <a:srgbClr val="118987"/>
                </a:solidFill>
              </a:defRPr>
            </a:lvl3pPr>
            <a:lvl4pPr marL="1828800" lvl="3" indent="-228600" algn="l">
              <a:lnSpc>
                <a:spcPct val="80000"/>
              </a:lnSpc>
              <a:spcBef>
                <a:spcPts val="500"/>
              </a:spcBef>
              <a:spcAft>
                <a:spcPts val="0"/>
              </a:spcAft>
              <a:buClr>
                <a:srgbClr val="118987"/>
              </a:buClr>
              <a:buSzPts val="5400"/>
              <a:buNone/>
              <a:defRPr sz="5400">
                <a:solidFill>
                  <a:srgbClr val="118987"/>
                </a:solidFill>
              </a:defRPr>
            </a:lvl4pPr>
            <a:lvl5pPr marL="2286000" lvl="4" indent="-228600" algn="l">
              <a:lnSpc>
                <a:spcPct val="80000"/>
              </a:lnSpc>
              <a:spcBef>
                <a:spcPts val="500"/>
              </a:spcBef>
              <a:spcAft>
                <a:spcPts val="0"/>
              </a:spcAft>
              <a:buClr>
                <a:srgbClr val="118987"/>
              </a:buClr>
              <a:buSzPts val="5400"/>
              <a:buNone/>
              <a:defRPr sz="5400">
                <a:solidFill>
                  <a:srgbClr val="118987"/>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8" name="Google Shape;68;p9"/>
          <p:cNvSpPr/>
          <p:nvPr/>
        </p:nvSpPr>
        <p:spPr>
          <a:xfrm>
            <a:off x="-3176" y="5194300"/>
            <a:ext cx="12195176" cy="16637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9" name="Google Shape;69;p9"/>
          <p:cNvSpPr>
            <a:spLocks noGrp="1"/>
          </p:cNvSpPr>
          <p:nvPr>
            <p:ph type="pic" idx="2"/>
          </p:nvPr>
        </p:nvSpPr>
        <p:spPr>
          <a:xfrm>
            <a:off x="666956" y="5555278"/>
            <a:ext cx="2719452" cy="958850"/>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rgbClr val="D8D8D8"/>
              </a:buClr>
              <a:buSzPts val="2800"/>
              <a:buFont typeface="Arial"/>
              <a:buNone/>
              <a:defRPr sz="2800" b="0" i="0" u="none" strike="noStrike" cap="none">
                <a:solidFill>
                  <a:srgbClr val="D8D8D8"/>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0" name="Google Shape;70;p9"/>
          <p:cNvSpPr>
            <a:spLocks noGrp="1"/>
          </p:cNvSpPr>
          <p:nvPr>
            <p:ph type="pic" idx="3"/>
          </p:nvPr>
        </p:nvSpPr>
        <p:spPr>
          <a:xfrm>
            <a:off x="8818356" y="5555278"/>
            <a:ext cx="2719452" cy="958850"/>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rgbClr val="D8D8D8"/>
              </a:buClr>
              <a:buSzPts val="2800"/>
              <a:buFont typeface="Arial"/>
              <a:buNone/>
              <a:defRPr sz="2800" b="0" i="0" u="none" strike="noStrike" cap="none">
                <a:solidFill>
                  <a:srgbClr val="D8D8D8"/>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1" name="Google Shape;71;p9"/>
          <p:cNvSpPr>
            <a:spLocks noGrp="1"/>
          </p:cNvSpPr>
          <p:nvPr>
            <p:ph type="pic" idx="4"/>
          </p:nvPr>
        </p:nvSpPr>
        <p:spPr>
          <a:xfrm>
            <a:off x="4753806" y="5555278"/>
            <a:ext cx="2719452" cy="958850"/>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rgbClr val="D8D8D8"/>
              </a:buClr>
              <a:buSzPts val="2800"/>
              <a:buFont typeface="Arial"/>
              <a:buNone/>
              <a:defRPr sz="2800" b="0" i="0" u="none" strike="noStrike" cap="none">
                <a:solidFill>
                  <a:srgbClr val="D8D8D8"/>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Slide with logos">
  <p:cSld name="Title Slide with logos">
    <p:spTree>
      <p:nvGrpSpPr>
        <p:cNvPr id="1" name="Shape 72"/>
        <p:cNvGrpSpPr/>
        <p:nvPr/>
      </p:nvGrpSpPr>
      <p:grpSpPr>
        <a:xfrm>
          <a:off x="0" y="0"/>
          <a:ext cx="0" cy="0"/>
          <a:chOff x="0" y="0"/>
          <a:chExt cx="0" cy="0"/>
        </a:xfrm>
      </p:grpSpPr>
      <p:sp>
        <p:nvSpPr>
          <p:cNvPr id="73" name="Google Shape;73;p10"/>
          <p:cNvSpPr>
            <a:spLocks noGrp="1"/>
          </p:cNvSpPr>
          <p:nvPr>
            <p:ph type="pic" idx="2"/>
          </p:nvPr>
        </p:nvSpPr>
        <p:spPr>
          <a:xfrm>
            <a:off x="1" y="0"/>
            <a:ext cx="5289340" cy="6858000"/>
          </a:xfrm>
          <a:prstGeom prst="rect">
            <a:avLst/>
          </a:prstGeom>
          <a:solidFill>
            <a:srgbClr val="D8D8D8"/>
          </a:solid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4" name="Google Shape;74;p10"/>
          <p:cNvSpPr txBox="1">
            <a:spLocks noGrp="1"/>
          </p:cNvSpPr>
          <p:nvPr>
            <p:ph type="body" idx="1"/>
          </p:nvPr>
        </p:nvSpPr>
        <p:spPr>
          <a:xfrm>
            <a:off x="5648238" y="3150243"/>
            <a:ext cx="5276636" cy="754113"/>
          </a:xfrm>
          <a:prstGeom prst="rect">
            <a:avLst/>
          </a:prstGeom>
          <a:noFill/>
          <a:ln>
            <a:noFill/>
          </a:ln>
        </p:spPr>
        <p:txBody>
          <a:bodyPr spcFirstLastPara="1" wrap="square" lIns="91425" tIns="45700" rIns="91425" bIns="45700" anchor="t" anchorCtr="0">
            <a:noAutofit/>
          </a:bodyPr>
          <a:lstStyle>
            <a:lvl1pPr marL="457200" lvl="0" indent="-228600" algn="l">
              <a:lnSpc>
                <a:spcPct val="80000"/>
              </a:lnSpc>
              <a:spcBef>
                <a:spcPts val="1000"/>
              </a:spcBef>
              <a:spcAft>
                <a:spcPts val="0"/>
              </a:spcAft>
              <a:buClr>
                <a:srgbClr val="595959"/>
              </a:buClr>
              <a:buSzPts val="5000"/>
              <a:buNone/>
              <a:defRPr sz="5000">
                <a:solidFill>
                  <a:srgbClr val="595959"/>
                </a:solidFill>
              </a:defRPr>
            </a:lvl1pPr>
            <a:lvl2pPr marL="914400" lvl="1" indent="-228600" algn="l">
              <a:lnSpc>
                <a:spcPct val="90000"/>
              </a:lnSpc>
              <a:spcBef>
                <a:spcPts val="500"/>
              </a:spcBef>
              <a:spcAft>
                <a:spcPts val="0"/>
              </a:spcAft>
              <a:buClr>
                <a:schemeClr val="dk1"/>
              </a:buClr>
              <a:buSzPts val="2400"/>
              <a:buNone/>
              <a:defRPr/>
            </a:lvl2pPr>
            <a:lvl3pPr marL="1371600" lvl="2" indent="-228600" algn="l">
              <a:lnSpc>
                <a:spcPct val="90000"/>
              </a:lnSpc>
              <a:spcBef>
                <a:spcPts val="500"/>
              </a:spcBef>
              <a:spcAft>
                <a:spcPts val="0"/>
              </a:spcAft>
              <a:buClr>
                <a:schemeClr val="dk1"/>
              </a:buClr>
              <a:buSzPts val="2000"/>
              <a:buNone/>
              <a:defRPr/>
            </a:lvl3pPr>
            <a:lvl4pPr marL="1828800" lvl="3" indent="-228600" algn="l">
              <a:lnSpc>
                <a:spcPct val="90000"/>
              </a:lnSpc>
              <a:spcBef>
                <a:spcPts val="500"/>
              </a:spcBef>
              <a:spcAft>
                <a:spcPts val="0"/>
              </a:spcAft>
              <a:buClr>
                <a:schemeClr val="dk1"/>
              </a:buClr>
              <a:buSzPts val="1800"/>
              <a:buNone/>
              <a:defRPr/>
            </a:lvl4pPr>
            <a:lvl5pPr marL="2286000" lvl="4" indent="-228600" algn="l">
              <a:lnSpc>
                <a:spcPct val="9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75" name="Google Shape;75;p10"/>
          <p:cNvCxnSpPr/>
          <p:nvPr/>
        </p:nvCxnSpPr>
        <p:spPr>
          <a:xfrm>
            <a:off x="5965225" y="4265162"/>
            <a:ext cx="2578772" cy="0"/>
          </a:xfrm>
          <a:prstGeom prst="straightConnector1">
            <a:avLst/>
          </a:prstGeom>
          <a:noFill/>
          <a:ln w="9525" cap="flat" cmpd="sng">
            <a:solidFill>
              <a:srgbClr val="009999"/>
            </a:solidFill>
            <a:prstDash val="solid"/>
            <a:miter lim="800000"/>
            <a:headEnd type="none" w="sm" len="sm"/>
            <a:tailEnd type="none" w="sm" len="sm"/>
          </a:ln>
        </p:spPr>
      </p:cxnSp>
      <p:sp>
        <p:nvSpPr>
          <p:cNvPr id="76" name="Google Shape;76;p10"/>
          <p:cNvSpPr txBox="1">
            <a:spLocks noGrp="1"/>
          </p:cNvSpPr>
          <p:nvPr>
            <p:ph type="body" idx="3"/>
          </p:nvPr>
        </p:nvSpPr>
        <p:spPr>
          <a:xfrm>
            <a:off x="5648237" y="2408935"/>
            <a:ext cx="6543764" cy="754113"/>
          </a:xfrm>
          <a:prstGeom prst="rect">
            <a:avLst/>
          </a:prstGeom>
          <a:noFill/>
          <a:ln>
            <a:noFill/>
          </a:ln>
        </p:spPr>
        <p:txBody>
          <a:bodyPr spcFirstLastPara="1" wrap="square" lIns="91425" tIns="45700" rIns="91425" bIns="45700" anchor="t" anchorCtr="0">
            <a:noAutofit/>
          </a:bodyPr>
          <a:lstStyle>
            <a:lvl1pPr marL="457200" lvl="0" indent="-228600" algn="l">
              <a:lnSpc>
                <a:spcPct val="80000"/>
              </a:lnSpc>
              <a:spcBef>
                <a:spcPts val="1000"/>
              </a:spcBef>
              <a:spcAft>
                <a:spcPts val="0"/>
              </a:spcAft>
              <a:buClr>
                <a:schemeClr val="accent1"/>
              </a:buClr>
              <a:buSzPts val="5000"/>
              <a:buNone/>
              <a:defRPr sz="5000" b="1">
                <a:solidFill>
                  <a:schemeClr val="accent1"/>
                </a:solidFill>
              </a:defRPr>
            </a:lvl1pPr>
            <a:lvl2pPr marL="914400" lvl="1" indent="-228600" algn="l">
              <a:lnSpc>
                <a:spcPct val="90000"/>
              </a:lnSpc>
              <a:spcBef>
                <a:spcPts val="500"/>
              </a:spcBef>
              <a:spcAft>
                <a:spcPts val="0"/>
              </a:spcAft>
              <a:buClr>
                <a:schemeClr val="dk1"/>
              </a:buClr>
              <a:buSzPts val="2400"/>
              <a:buNone/>
              <a:defRPr/>
            </a:lvl2pPr>
            <a:lvl3pPr marL="1371600" lvl="2" indent="-228600" algn="l">
              <a:lnSpc>
                <a:spcPct val="90000"/>
              </a:lnSpc>
              <a:spcBef>
                <a:spcPts val="500"/>
              </a:spcBef>
              <a:spcAft>
                <a:spcPts val="0"/>
              </a:spcAft>
              <a:buClr>
                <a:schemeClr val="dk1"/>
              </a:buClr>
              <a:buSzPts val="2000"/>
              <a:buNone/>
              <a:defRPr/>
            </a:lvl3pPr>
            <a:lvl4pPr marL="1828800" lvl="3" indent="-228600" algn="l">
              <a:lnSpc>
                <a:spcPct val="90000"/>
              </a:lnSpc>
              <a:spcBef>
                <a:spcPts val="500"/>
              </a:spcBef>
              <a:spcAft>
                <a:spcPts val="0"/>
              </a:spcAft>
              <a:buClr>
                <a:schemeClr val="dk1"/>
              </a:buClr>
              <a:buSzPts val="1800"/>
              <a:buNone/>
              <a:defRPr/>
            </a:lvl4pPr>
            <a:lvl5pPr marL="2286000" lvl="4" indent="-228600" algn="l">
              <a:lnSpc>
                <a:spcPct val="9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10"/>
          <p:cNvSpPr>
            <a:spLocks noGrp="1"/>
          </p:cNvSpPr>
          <p:nvPr>
            <p:ph type="pic" idx="4"/>
          </p:nvPr>
        </p:nvSpPr>
        <p:spPr>
          <a:xfrm>
            <a:off x="10047816" y="5956717"/>
            <a:ext cx="1506245" cy="688515"/>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rgbClr val="D8D8D8"/>
              </a:buClr>
              <a:buSzPts val="3000"/>
              <a:buFont typeface="Arial"/>
              <a:buNone/>
              <a:defRPr sz="3000" b="0" i="0" u="none" strike="noStrike" cap="none">
                <a:solidFill>
                  <a:srgbClr val="D8D8D8"/>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8" name="Google Shape;78;p10"/>
          <p:cNvSpPr>
            <a:spLocks noGrp="1"/>
          </p:cNvSpPr>
          <p:nvPr>
            <p:ph type="pic" idx="5"/>
          </p:nvPr>
        </p:nvSpPr>
        <p:spPr>
          <a:xfrm>
            <a:off x="8013141" y="5956717"/>
            <a:ext cx="1506245" cy="688515"/>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rgbClr val="D8D8D8"/>
              </a:buClr>
              <a:buSzPts val="3000"/>
              <a:buFont typeface="Arial"/>
              <a:buNone/>
              <a:defRPr sz="3000" b="0" i="0" u="none" strike="noStrike" cap="none">
                <a:solidFill>
                  <a:srgbClr val="D8D8D8"/>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9" name="Google Shape;79;p10"/>
          <p:cNvSpPr>
            <a:spLocks noGrp="1"/>
          </p:cNvSpPr>
          <p:nvPr>
            <p:ph type="pic" idx="6"/>
          </p:nvPr>
        </p:nvSpPr>
        <p:spPr>
          <a:xfrm>
            <a:off x="5968566" y="5956717"/>
            <a:ext cx="1506245" cy="688515"/>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rgbClr val="D8D8D8"/>
              </a:buClr>
              <a:buSzPts val="3000"/>
              <a:buFont typeface="Arial"/>
              <a:buNone/>
              <a:defRPr sz="3000" b="0" i="0" u="none" strike="noStrike" cap="none">
                <a:solidFill>
                  <a:srgbClr val="D8D8D8"/>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25"/>
          <p:cNvSpPr txBox="1"/>
          <p:nvPr/>
        </p:nvSpPr>
        <p:spPr>
          <a:xfrm>
            <a:off x="2397337" y="4648200"/>
            <a:ext cx="7766936" cy="1070868"/>
          </a:xfrm>
          <a:prstGeom prst="rect">
            <a:avLst/>
          </a:prstGeom>
          <a:noFill/>
          <a:ln>
            <a:noFill/>
          </a:ln>
        </p:spPr>
        <p:txBody>
          <a:bodyPr spcFirstLastPara="1" wrap="square" lIns="91425" tIns="45700" rIns="91425" bIns="45700" anchor="t" anchorCtr="0">
            <a:noAutofit/>
          </a:bodyPr>
          <a:lstStyle/>
          <a:p>
            <a:pPr marL="0" marR="0" lvl="0" indent="0" algn="ctr" rtl="0">
              <a:lnSpc>
                <a:spcPct val="70000"/>
              </a:lnSpc>
              <a:spcBef>
                <a:spcPts val="0"/>
              </a:spcBef>
              <a:spcAft>
                <a:spcPts val="0"/>
              </a:spcAft>
              <a:buClr>
                <a:srgbClr val="7F7F7F"/>
              </a:buClr>
              <a:buSzPts val="2590"/>
              <a:buFont typeface="Arial"/>
              <a:buNone/>
            </a:pPr>
            <a:r>
              <a:rPr lang="en-US" sz="2400" b="0" i="0" u="none" strike="noStrike" cap="none">
                <a:solidFill>
                  <a:srgbClr val="7F7F7F"/>
                </a:solidFill>
                <a:latin typeface="Arial"/>
                <a:ea typeface="Arial"/>
                <a:cs typeface="Arial"/>
                <a:sym typeface="Arial"/>
              </a:rPr>
              <a:t>IMAM Programming Adaptations and COVID-19 in Myanmar</a:t>
            </a:r>
            <a:endParaRPr sz="2400" b="0" i="0" u="none" strike="noStrike" cap="none">
              <a:solidFill>
                <a:srgbClr val="000000"/>
              </a:solidFill>
              <a:latin typeface="Arial"/>
              <a:ea typeface="Arial"/>
              <a:cs typeface="Arial"/>
              <a:sym typeface="Arial"/>
            </a:endParaRPr>
          </a:p>
          <a:p>
            <a:pPr marL="0" marR="0" lvl="0" indent="0" algn="ctr" rtl="0">
              <a:lnSpc>
                <a:spcPct val="70000"/>
              </a:lnSpc>
              <a:spcBef>
                <a:spcPts val="1000"/>
              </a:spcBef>
              <a:spcAft>
                <a:spcPts val="0"/>
              </a:spcAft>
              <a:buClr>
                <a:srgbClr val="7F7F7F"/>
              </a:buClr>
              <a:buSzPts val="2590"/>
              <a:buFont typeface="Arial"/>
              <a:buNone/>
            </a:pPr>
            <a:r>
              <a:rPr lang="en-US" sz="2400" b="0" i="0" u="none" strike="noStrike" cap="none">
                <a:solidFill>
                  <a:srgbClr val="7F7F7F"/>
                </a:solidFill>
                <a:latin typeface="Arial"/>
                <a:ea typeface="Arial"/>
                <a:cs typeface="Arial"/>
                <a:sym typeface="Arial"/>
              </a:rPr>
              <a:t>[DATE]</a:t>
            </a:r>
            <a:endParaRPr sz="2400" b="0" i="0" u="none" strike="noStrike" cap="none">
              <a:solidFill>
                <a:srgbClr val="000000"/>
              </a:solidFill>
              <a:latin typeface="Arial"/>
              <a:ea typeface="Arial"/>
              <a:cs typeface="Arial"/>
              <a:sym typeface="Arial"/>
            </a:endParaRPr>
          </a:p>
          <a:p>
            <a:pPr marL="228600" marR="0" lvl="0" indent="-64135" algn="l" rtl="0">
              <a:lnSpc>
                <a:spcPct val="70000"/>
              </a:lnSpc>
              <a:spcBef>
                <a:spcPts val="1000"/>
              </a:spcBef>
              <a:spcAft>
                <a:spcPts val="0"/>
              </a:spcAft>
              <a:buClr>
                <a:schemeClr val="dk1"/>
              </a:buClr>
              <a:buSzPts val="2590"/>
              <a:buFont typeface="Arial"/>
              <a:buNone/>
            </a:pPr>
            <a:endParaRPr sz="2400" b="0" i="0" u="none" strike="noStrike" cap="none">
              <a:solidFill>
                <a:srgbClr val="7F7F7F"/>
              </a:solidFill>
              <a:latin typeface="Arial"/>
              <a:ea typeface="Arial"/>
              <a:cs typeface="Arial"/>
              <a:sym typeface="Arial"/>
            </a:endParaRPr>
          </a:p>
          <a:p>
            <a:pPr marL="228600" marR="0" lvl="0" indent="-64135" algn="l" rtl="0">
              <a:lnSpc>
                <a:spcPct val="70000"/>
              </a:lnSpc>
              <a:spcBef>
                <a:spcPts val="1000"/>
              </a:spcBef>
              <a:spcAft>
                <a:spcPts val="0"/>
              </a:spcAft>
              <a:buClr>
                <a:schemeClr val="dk1"/>
              </a:buClr>
              <a:buSzPts val="2590"/>
              <a:buFont typeface="Arial"/>
              <a:buNone/>
            </a:pPr>
            <a:endParaRPr sz="2400" b="0" i="0" u="none" strike="noStrike" cap="none">
              <a:solidFill>
                <a:srgbClr val="7F7F7F"/>
              </a:solidFill>
              <a:latin typeface="Arial"/>
              <a:ea typeface="Arial"/>
              <a:cs typeface="Arial"/>
              <a:sym typeface="Arial"/>
            </a:endParaRPr>
          </a:p>
        </p:txBody>
      </p:sp>
      <p:sp>
        <p:nvSpPr>
          <p:cNvPr id="171" name="Google Shape;171;p25"/>
          <p:cNvSpPr/>
          <p:nvPr/>
        </p:nvSpPr>
        <p:spPr>
          <a:xfrm>
            <a:off x="1418492" y="2577934"/>
            <a:ext cx="9495693" cy="1200329"/>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3600"/>
              <a:buFont typeface="Arial"/>
              <a:buNone/>
            </a:pPr>
            <a:r>
              <a:rPr lang="en-US" sz="3600" b="1" i="0" u="none" strike="noStrike" cap="none">
                <a:solidFill>
                  <a:schemeClr val="lt1"/>
                </a:solidFill>
                <a:latin typeface="Source Sans Pro"/>
                <a:ea typeface="Source Sans Pro"/>
                <a:cs typeface="Source Sans Pro"/>
                <a:sym typeface="Source Sans Pro"/>
              </a:rPr>
              <a:t>Myanmar Nutrition Cluster COVID-19 Adaptations Training</a:t>
            </a:r>
            <a:endParaRPr sz="3600" b="0" i="0" u="none" strike="noStrike" cap="none">
              <a:solidFill>
                <a:schemeClr val="lt1"/>
              </a:solidFill>
              <a:latin typeface="Source Sans Pro"/>
              <a:ea typeface="Source Sans Pro"/>
              <a:cs typeface="Source Sans Pro"/>
              <a:sym typeface="Source Sans Pro"/>
            </a:endParaRPr>
          </a:p>
        </p:txBody>
      </p:sp>
      <p:graphicFrame>
        <p:nvGraphicFramePr>
          <p:cNvPr id="172" name="Google Shape;172;p25"/>
          <p:cNvGraphicFramePr/>
          <p:nvPr/>
        </p:nvGraphicFramePr>
        <p:xfrm>
          <a:off x="497417" y="223272"/>
          <a:ext cx="4000150" cy="885444"/>
        </p:xfrm>
        <a:graphic>
          <a:graphicData uri="http://schemas.openxmlformats.org/drawingml/2006/table">
            <a:tbl>
              <a:tblPr>
                <a:noFill/>
                <a:tableStyleId>{4A65AC04-75BC-42C8-92DD-0FFAFC06DCC3}</a:tableStyleId>
              </a:tblPr>
              <a:tblGrid>
                <a:gridCol w="529925">
                  <a:extLst>
                    <a:ext uri="{9D8B030D-6E8A-4147-A177-3AD203B41FA5}">
                      <a16:colId xmlns:a16="http://schemas.microsoft.com/office/drawing/2014/main" val="20000"/>
                    </a:ext>
                  </a:extLst>
                </a:gridCol>
                <a:gridCol w="3470225">
                  <a:extLst>
                    <a:ext uri="{9D8B030D-6E8A-4147-A177-3AD203B41FA5}">
                      <a16:colId xmlns:a16="http://schemas.microsoft.com/office/drawing/2014/main" val="20001"/>
                    </a:ext>
                  </a:extLst>
                </a:gridCol>
              </a:tblGrid>
              <a:tr h="266700">
                <a:tc rowSpan="3">
                  <a:txBody>
                    <a:bodyPr/>
                    <a:lstStyle/>
                    <a:p>
                      <a:pPr marL="0" marR="0" lvl="0" indent="0" algn="r" rtl="0">
                        <a:lnSpc>
                          <a:spcPct val="100000"/>
                        </a:lnSpc>
                        <a:spcBef>
                          <a:spcPts val="0"/>
                        </a:spcBef>
                        <a:spcAft>
                          <a:spcPts val="0"/>
                        </a:spcAft>
                        <a:buClr>
                          <a:srgbClr val="000000"/>
                        </a:buClr>
                        <a:buSzPts val="100"/>
                        <a:buFont typeface="Arial"/>
                        <a:buNone/>
                      </a:pPr>
                      <a:endParaRPr sz="100" u="none" strike="noStrike" cap="none">
                        <a:solidFill>
                          <a:srgbClr val="455F51"/>
                        </a:solidFill>
                        <a:latin typeface="Calibri"/>
                        <a:ea typeface="Calibri"/>
                        <a:cs typeface="Calibri"/>
                        <a:sym typeface="Calibri"/>
                      </a:endParaRPr>
                    </a:p>
                  </a:txBody>
                  <a:tcPr marL="68575" marR="68575" marT="0" marB="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800"/>
                        <a:buFont typeface="Arial"/>
                        <a:buNone/>
                      </a:pPr>
                      <a:r>
                        <a:rPr lang="en-US" sz="1800" u="none" strike="noStrike" cap="none">
                          <a:solidFill>
                            <a:srgbClr val="808285"/>
                          </a:solidFill>
                          <a:latin typeface="Arial"/>
                          <a:ea typeface="Arial"/>
                          <a:cs typeface="Arial"/>
                          <a:sym typeface="Arial"/>
                        </a:rPr>
                        <a:t>Myanmar</a:t>
                      </a:r>
                      <a:endParaRPr sz="1100" u="none" strike="noStrike" cap="none">
                        <a:latin typeface="Calibri"/>
                        <a:ea typeface="Calibri"/>
                        <a:cs typeface="Calibri"/>
                        <a:sym typeface="Calibri"/>
                      </a:endParaRPr>
                    </a:p>
                  </a:txBody>
                  <a:tcPr marL="68575" marR="68575" marT="0" marB="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245750">
                <a:tc vMerge="1">
                  <a:txBody>
                    <a:bodyPr/>
                    <a:lstStyle/>
                    <a:p>
                      <a:endParaRPr lang="en-UG"/>
                    </a:p>
                  </a:txBody>
                  <a:tcPr/>
                </a:tc>
                <a:tc>
                  <a:txBody>
                    <a:bodyPr/>
                    <a:lstStyle/>
                    <a:p>
                      <a:pPr marL="0" marR="0" lvl="0" indent="0" algn="l" rtl="0">
                        <a:lnSpc>
                          <a:spcPct val="115000"/>
                        </a:lnSpc>
                        <a:spcBef>
                          <a:spcPts val="0"/>
                        </a:spcBef>
                        <a:spcAft>
                          <a:spcPts val="0"/>
                        </a:spcAft>
                        <a:buClr>
                          <a:srgbClr val="000000"/>
                        </a:buClr>
                        <a:buSzPts val="1800"/>
                        <a:buFont typeface="Arial"/>
                        <a:buNone/>
                      </a:pPr>
                      <a:r>
                        <a:rPr lang="en-US" sz="1800" b="1" u="none" strike="noStrike" cap="none">
                          <a:solidFill>
                            <a:srgbClr val="95C93D"/>
                          </a:solidFill>
                          <a:latin typeface="Arial"/>
                          <a:ea typeface="Arial"/>
                          <a:cs typeface="Arial"/>
                          <a:sym typeface="Arial"/>
                        </a:rPr>
                        <a:t>NUTRITION</a:t>
                      </a:r>
                      <a:endParaRPr sz="1100" u="none" strike="noStrike" cap="none">
                        <a:latin typeface="Calibri"/>
                        <a:ea typeface="Calibri"/>
                        <a:cs typeface="Calibri"/>
                        <a:sym typeface="Calibri"/>
                      </a:endParaRPr>
                    </a:p>
                  </a:txBody>
                  <a:tcPr marL="68575" marR="68575" marT="0" marB="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r h="238125">
                <a:tc vMerge="1">
                  <a:txBody>
                    <a:bodyPr/>
                    <a:lstStyle/>
                    <a:p>
                      <a:endParaRPr lang="en-UG"/>
                    </a:p>
                  </a:txBody>
                  <a:tcPr/>
                </a:tc>
                <a:tc>
                  <a:txBody>
                    <a:bodyPr/>
                    <a:lstStyle/>
                    <a:p>
                      <a:pPr marL="0" marR="0" lvl="0" indent="0" algn="l" rtl="0">
                        <a:lnSpc>
                          <a:spcPct val="115000"/>
                        </a:lnSpc>
                        <a:spcBef>
                          <a:spcPts val="0"/>
                        </a:spcBef>
                        <a:spcAft>
                          <a:spcPts val="0"/>
                        </a:spcAft>
                        <a:buClr>
                          <a:srgbClr val="000000"/>
                        </a:buClr>
                        <a:buSzPts val="1800"/>
                        <a:buFont typeface="Arial"/>
                        <a:buNone/>
                      </a:pPr>
                      <a:r>
                        <a:rPr lang="en-US" sz="1800" u="none" strike="noStrike" cap="none">
                          <a:solidFill>
                            <a:srgbClr val="808285"/>
                          </a:solidFill>
                          <a:latin typeface="Arial"/>
                          <a:ea typeface="Arial"/>
                          <a:cs typeface="Arial"/>
                          <a:sym typeface="Arial"/>
                        </a:rPr>
                        <a:t>CLUSTER</a:t>
                      </a:r>
                      <a:endParaRPr sz="1100" u="none" strike="noStrike" cap="none">
                        <a:latin typeface="Calibri"/>
                        <a:ea typeface="Calibri"/>
                        <a:cs typeface="Calibri"/>
                        <a:sym typeface="Calibri"/>
                      </a:endParaRPr>
                    </a:p>
                  </a:txBody>
                  <a:tcPr marL="68575" marR="68575" marT="0" marB="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pic>
        <p:nvPicPr>
          <p:cNvPr id="173" name="Google Shape;173;p25"/>
          <p:cNvPicPr preferRelativeResize="0"/>
          <p:nvPr/>
        </p:nvPicPr>
        <p:blipFill rotWithShape="1">
          <a:blip r:embed="rId3">
            <a:alphaModFix/>
          </a:blip>
          <a:srcRect/>
          <a:stretch/>
        </p:blipFill>
        <p:spPr>
          <a:xfrm>
            <a:off x="211300" y="209470"/>
            <a:ext cx="885825" cy="8858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50"/>
        <p:cNvGrpSpPr/>
        <p:nvPr/>
      </p:nvGrpSpPr>
      <p:grpSpPr>
        <a:xfrm>
          <a:off x="0" y="0"/>
          <a:ext cx="0" cy="0"/>
          <a:chOff x="0" y="0"/>
          <a:chExt cx="0" cy="0"/>
        </a:xfrm>
      </p:grpSpPr>
      <p:sp>
        <p:nvSpPr>
          <p:cNvPr id="251" name="Google Shape;251;p34"/>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52" name="Google Shape;252;p34" descr="Graphical user interface, application&#10;&#10;Description automatically generated"/>
          <p:cNvPicPr preferRelativeResize="0"/>
          <p:nvPr/>
        </p:nvPicPr>
        <p:blipFill rotWithShape="1">
          <a:blip r:embed="rId3">
            <a:alphaModFix/>
          </a:blip>
          <a:srcRect t="10685" r="3598" b="17808"/>
          <a:stretch/>
        </p:blipFill>
        <p:spPr>
          <a:xfrm>
            <a:off x="4481973" y="-13357"/>
            <a:ext cx="7716101" cy="3503390"/>
          </a:xfrm>
          <a:custGeom>
            <a:avLst/>
            <a:gdLst/>
            <a:ahLst/>
            <a:cxnLst/>
            <a:rect l="l" t="t" r="r" b="b"/>
            <a:pathLst>
              <a:path w="7308975" h="3364992" extrusionOk="0">
                <a:moveTo>
                  <a:pt x="0" y="0"/>
                </a:moveTo>
                <a:lnTo>
                  <a:pt x="7308975" y="0"/>
                </a:lnTo>
                <a:lnTo>
                  <a:pt x="7308975" y="3364992"/>
                </a:lnTo>
                <a:lnTo>
                  <a:pt x="1210305" y="3364992"/>
                </a:lnTo>
                <a:lnTo>
                  <a:pt x="1192705" y="2943200"/>
                </a:lnTo>
                <a:cubicBezTo>
                  <a:pt x="1098874" y="1825108"/>
                  <a:pt x="684692" y="821621"/>
                  <a:pt x="62981" y="69271"/>
                </a:cubicBezTo>
                <a:close/>
              </a:path>
            </a:pathLst>
          </a:custGeom>
          <a:noFill/>
          <a:ln>
            <a:noFill/>
          </a:ln>
        </p:spPr>
      </p:pic>
      <p:pic>
        <p:nvPicPr>
          <p:cNvPr id="253" name="Google Shape;253;p34"/>
          <p:cNvPicPr preferRelativeResize="0"/>
          <p:nvPr/>
        </p:nvPicPr>
        <p:blipFill rotWithShape="1">
          <a:blip r:embed="rId4">
            <a:alphaModFix/>
          </a:blip>
          <a:srcRect t="5411" r="-2" b="37397"/>
          <a:stretch/>
        </p:blipFill>
        <p:spPr>
          <a:xfrm>
            <a:off x="4883025" y="3493008"/>
            <a:ext cx="7308975" cy="3364992"/>
          </a:xfrm>
          <a:custGeom>
            <a:avLst/>
            <a:gdLst/>
            <a:ahLst/>
            <a:cxnLst/>
            <a:rect l="l" t="t" r="r" b="b"/>
            <a:pathLst>
              <a:path w="7308975" h="3364992" extrusionOk="0">
                <a:moveTo>
                  <a:pt x="1210305" y="0"/>
                </a:moveTo>
                <a:lnTo>
                  <a:pt x="7308975" y="0"/>
                </a:lnTo>
                <a:lnTo>
                  <a:pt x="7308975" y="3364992"/>
                </a:lnTo>
                <a:lnTo>
                  <a:pt x="0" y="3364992"/>
                </a:lnTo>
                <a:lnTo>
                  <a:pt x="62981" y="3295722"/>
                </a:lnTo>
                <a:cubicBezTo>
                  <a:pt x="684692" y="2543371"/>
                  <a:pt x="1098874" y="1539884"/>
                  <a:pt x="1192705" y="421793"/>
                </a:cubicBezTo>
                <a:close/>
              </a:path>
            </a:pathLst>
          </a:custGeom>
          <a:noFill/>
          <a:ln>
            <a:noFill/>
          </a:ln>
        </p:spPr>
      </p:pic>
      <p:sp>
        <p:nvSpPr>
          <p:cNvPr id="254" name="Google Shape;254;p34"/>
          <p:cNvSpPr/>
          <p:nvPr/>
        </p:nvSpPr>
        <p:spPr>
          <a:xfrm>
            <a:off x="0" y="0"/>
            <a:ext cx="6096001" cy="6858000"/>
          </a:xfrm>
          <a:custGeom>
            <a:avLst/>
            <a:gdLst/>
            <a:ahLst/>
            <a:cxnLst/>
            <a:rect l="l" t="t" r="r" b="b"/>
            <a:pathLst>
              <a:path w="6096001" h="6858000" extrusionOk="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solidFill>
            <a:schemeClr val="lt1"/>
          </a:solidFill>
          <a:ln w="9525" cap="flat" cmpd="sng">
            <a:solidFill>
              <a:srgbClr val="EFEFEF"/>
            </a:solidFill>
            <a:prstDash val="solid"/>
            <a:miter lim="800000"/>
            <a:headEnd type="none" w="sm" len="sm"/>
            <a:tailEnd type="none" w="sm" len="sm"/>
          </a:ln>
          <a:effectLst>
            <a:outerShdw blurRad="50800" dist="38100" algn="l" rotWithShape="0">
              <a:srgbClr val="D8D8D8">
                <a:alpha val="29411"/>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55" name="Google Shape;255;p34"/>
          <p:cNvSpPr/>
          <p:nvPr/>
        </p:nvSpPr>
        <p:spPr>
          <a:xfrm>
            <a:off x="1" y="0"/>
            <a:ext cx="6087332" cy="6858000"/>
          </a:xfrm>
          <a:custGeom>
            <a:avLst/>
            <a:gdLst/>
            <a:ahLst/>
            <a:cxnLst/>
            <a:rect l="l" t="t" r="r" b="b"/>
            <a:pathLst>
              <a:path w="6087332" h="6858000" extrusionOk="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256" name="Google Shape;256;p34"/>
          <p:cNvSpPr txBox="1">
            <a:spLocks noGrp="1"/>
          </p:cNvSpPr>
          <p:nvPr>
            <p:ph type="title"/>
          </p:nvPr>
        </p:nvSpPr>
        <p:spPr>
          <a:xfrm>
            <a:off x="128016" y="449760"/>
            <a:ext cx="5692598" cy="1557548"/>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3200"/>
              <a:buFont typeface="Source Sans Pro"/>
              <a:buNone/>
            </a:pPr>
            <a:r>
              <a:rPr lang="en-US" sz="3600" b="1">
                <a:solidFill>
                  <a:schemeClr val="dk1"/>
                </a:solidFill>
                <a:latin typeface="Source Sans Pro"/>
                <a:ea typeface="Source Sans Pro"/>
                <a:cs typeface="Source Sans Pro"/>
                <a:sym typeface="Source Sans Pro"/>
              </a:rPr>
              <a:t>Changes in the screening and referral process during the COVID-19 pandemic</a:t>
            </a:r>
            <a:endParaRPr sz="3600">
              <a:solidFill>
                <a:schemeClr val="dk1"/>
              </a:solidFill>
              <a:latin typeface="Source Sans Pro"/>
              <a:ea typeface="Source Sans Pro"/>
              <a:cs typeface="Source Sans Pro"/>
              <a:sym typeface="Source Sans Pro"/>
            </a:endParaRPr>
          </a:p>
        </p:txBody>
      </p:sp>
      <p:sp>
        <p:nvSpPr>
          <p:cNvPr id="257" name="Google Shape;257;p34"/>
          <p:cNvSpPr/>
          <p:nvPr/>
        </p:nvSpPr>
        <p:spPr>
          <a:xfrm>
            <a:off x="0" y="1152144"/>
            <a:ext cx="128016" cy="653903"/>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258" name="Google Shape;258;p34"/>
          <p:cNvSpPr/>
          <p:nvPr/>
        </p:nvSpPr>
        <p:spPr>
          <a:xfrm>
            <a:off x="449544" y="2194560"/>
            <a:ext cx="4892040" cy="1828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59" name="Google Shape;259;p34"/>
          <p:cNvSpPr/>
          <p:nvPr/>
        </p:nvSpPr>
        <p:spPr>
          <a:xfrm>
            <a:off x="449544" y="2194560"/>
            <a:ext cx="4892040" cy="18288"/>
          </a:xfrm>
          <a:prstGeom prst="rect">
            <a:avLst/>
          </a:prstGeom>
          <a:solidFill>
            <a:srgbClr val="D5D5D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260" name="Google Shape;260;p34"/>
          <p:cNvSpPr txBox="1">
            <a:spLocks noGrp="1"/>
          </p:cNvSpPr>
          <p:nvPr>
            <p:ph type="body" idx="1"/>
          </p:nvPr>
        </p:nvSpPr>
        <p:spPr>
          <a:xfrm>
            <a:off x="288437" y="2394244"/>
            <a:ext cx="5529152" cy="394313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2800"/>
              <a:buNone/>
            </a:pPr>
            <a:r>
              <a:rPr lang="en-US" sz="2400" b="1" dirty="0">
                <a:latin typeface="Arial"/>
                <a:ea typeface="Arial"/>
                <a:cs typeface="Arial"/>
                <a:sym typeface="Arial"/>
              </a:rPr>
              <a:t>Screening</a:t>
            </a:r>
            <a:endParaRPr sz="2400" dirty="0">
              <a:latin typeface="Arial"/>
              <a:ea typeface="Arial"/>
              <a:cs typeface="Arial"/>
              <a:sym typeface="Arial"/>
            </a:endParaRPr>
          </a:p>
          <a:p>
            <a:pPr marL="228600" lvl="0" indent="-228600" algn="l" rtl="0">
              <a:lnSpc>
                <a:spcPct val="90000"/>
              </a:lnSpc>
              <a:spcBef>
                <a:spcPts val="1000"/>
              </a:spcBef>
              <a:spcAft>
                <a:spcPts val="0"/>
              </a:spcAft>
              <a:buSzPts val="2800"/>
              <a:buChar char="•"/>
            </a:pPr>
            <a:r>
              <a:rPr lang="en-US" sz="2400" dirty="0">
                <a:latin typeface="Arial"/>
                <a:ea typeface="Arial"/>
                <a:cs typeface="Arial"/>
                <a:sym typeface="Arial"/>
              </a:rPr>
              <a:t>To be conducted mainly  by volunteers; BHS and red cross where necessary</a:t>
            </a:r>
            <a:endParaRPr sz="2400" dirty="0">
              <a:latin typeface="Arial"/>
              <a:ea typeface="Arial"/>
              <a:cs typeface="Arial"/>
              <a:sym typeface="Arial"/>
            </a:endParaRPr>
          </a:p>
          <a:p>
            <a:pPr marL="228600" lvl="0" indent="-228600" algn="l" rtl="0">
              <a:lnSpc>
                <a:spcPct val="90000"/>
              </a:lnSpc>
              <a:spcBef>
                <a:spcPts val="1000"/>
              </a:spcBef>
              <a:spcAft>
                <a:spcPts val="0"/>
              </a:spcAft>
              <a:buClr>
                <a:schemeClr val="dk1"/>
              </a:buClr>
              <a:buSzPts val="2800"/>
              <a:buChar char="•"/>
            </a:pPr>
            <a:r>
              <a:rPr lang="en-US" sz="2400" dirty="0">
                <a:latin typeface="Arial"/>
                <a:ea typeface="Arial"/>
                <a:cs typeface="Arial"/>
                <a:sym typeface="Arial"/>
              </a:rPr>
              <a:t>Only MUAC measurement and assessment of </a:t>
            </a:r>
            <a:r>
              <a:rPr lang="en-US" sz="2400" dirty="0" err="1">
                <a:latin typeface="Arial"/>
                <a:ea typeface="Arial"/>
                <a:cs typeface="Arial"/>
                <a:sym typeface="Arial"/>
              </a:rPr>
              <a:t>oedema</a:t>
            </a:r>
            <a:r>
              <a:rPr lang="en-US" sz="2400" dirty="0">
                <a:latin typeface="Arial"/>
                <a:ea typeface="Arial"/>
                <a:cs typeface="Arial"/>
                <a:sym typeface="Arial"/>
              </a:rPr>
              <a:t>.</a:t>
            </a:r>
            <a:endParaRPr sz="2400" dirty="0">
              <a:latin typeface="Arial"/>
              <a:ea typeface="Arial"/>
              <a:cs typeface="Arial"/>
              <a:sym typeface="Arial"/>
            </a:endParaRPr>
          </a:p>
          <a:p>
            <a:pPr marL="228600" lvl="0" indent="-228600" algn="l" rtl="0">
              <a:lnSpc>
                <a:spcPct val="90000"/>
              </a:lnSpc>
              <a:spcBef>
                <a:spcPts val="1000"/>
              </a:spcBef>
              <a:spcAft>
                <a:spcPts val="0"/>
              </a:spcAft>
              <a:buClr>
                <a:schemeClr val="dk1"/>
              </a:buClr>
              <a:buSzPts val="2800"/>
              <a:buChar char="•"/>
            </a:pPr>
            <a:r>
              <a:rPr lang="en-US" sz="2400" dirty="0">
                <a:latin typeface="Arial"/>
                <a:ea typeface="Arial"/>
                <a:cs typeface="Arial"/>
                <a:sym typeface="Arial"/>
              </a:rPr>
              <a:t>Maintain physical distancing when supervising the caregiver as she/he measures  MUAC. </a:t>
            </a:r>
            <a:endParaRPr sz="2400" dirty="0">
              <a:latin typeface="Arial"/>
              <a:ea typeface="Arial"/>
              <a:cs typeface="Arial"/>
              <a:sym typeface="Arial"/>
            </a:endParaRPr>
          </a:p>
          <a:p>
            <a:pPr marL="228600" lvl="0" indent="-101600" algn="l" rtl="0">
              <a:lnSpc>
                <a:spcPct val="90000"/>
              </a:lnSpc>
              <a:spcBef>
                <a:spcPts val="1000"/>
              </a:spcBef>
              <a:spcAft>
                <a:spcPts val="0"/>
              </a:spcAft>
              <a:buClr>
                <a:schemeClr val="dk1"/>
              </a:buClr>
              <a:buSzPts val="2000"/>
              <a:buNone/>
            </a:pPr>
            <a:endParaRPr sz="2400" dirty="0">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35"/>
          <p:cNvSpPr txBox="1">
            <a:spLocks noGrp="1"/>
          </p:cNvSpPr>
          <p:nvPr>
            <p:ph type="body" idx="1"/>
          </p:nvPr>
        </p:nvSpPr>
        <p:spPr>
          <a:xfrm>
            <a:off x="838200" y="1403927"/>
            <a:ext cx="10515600" cy="4773036"/>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2590"/>
              <a:buNone/>
            </a:pPr>
            <a:r>
              <a:rPr lang="en-US" sz="2400" b="1">
                <a:latin typeface="Arial"/>
                <a:ea typeface="Arial"/>
                <a:cs typeface="Arial"/>
                <a:sym typeface="Arial"/>
              </a:rPr>
              <a:t>Screening</a:t>
            </a:r>
            <a:endParaRPr sz="2400">
              <a:latin typeface="Arial"/>
              <a:ea typeface="Arial"/>
              <a:cs typeface="Arial"/>
              <a:sym typeface="Arial"/>
            </a:endParaRPr>
          </a:p>
          <a:p>
            <a:pPr marL="685800" lvl="1" indent="-228600" algn="l" rtl="0">
              <a:lnSpc>
                <a:spcPct val="150000"/>
              </a:lnSpc>
              <a:spcBef>
                <a:spcPts val="500"/>
              </a:spcBef>
              <a:spcAft>
                <a:spcPts val="0"/>
              </a:spcAft>
              <a:buClr>
                <a:schemeClr val="dk1"/>
              </a:buClr>
              <a:buSzPts val="2590"/>
              <a:buChar char="•"/>
            </a:pPr>
            <a:r>
              <a:rPr lang="en-US">
                <a:latin typeface="Arial"/>
                <a:ea typeface="Arial"/>
                <a:cs typeface="Arial"/>
                <a:sym typeface="Arial"/>
              </a:rPr>
              <a:t>Exhaustive screening where physical distancing is possible.</a:t>
            </a:r>
            <a:endParaRPr>
              <a:latin typeface="Arial"/>
              <a:ea typeface="Arial"/>
              <a:cs typeface="Arial"/>
              <a:sym typeface="Arial"/>
            </a:endParaRPr>
          </a:p>
          <a:p>
            <a:pPr marL="685800" lvl="1" indent="-228600" algn="l" rtl="0">
              <a:lnSpc>
                <a:spcPct val="150000"/>
              </a:lnSpc>
              <a:spcBef>
                <a:spcPts val="500"/>
              </a:spcBef>
              <a:spcAft>
                <a:spcPts val="0"/>
              </a:spcAft>
              <a:buClr>
                <a:schemeClr val="dk1"/>
              </a:buClr>
              <a:buSzPts val="2590"/>
              <a:buChar char="•"/>
            </a:pPr>
            <a:r>
              <a:rPr lang="en-US">
                <a:latin typeface="Arial"/>
                <a:ea typeface="Arial"/>
                <a:cs typeface="Arial"/>
                <a:sym typeface="Arial"/>
              </a:rPr>
              <a:t>House-to-house screening If physical distancing is not possible.</a:t>
            </a:r>
            <a:endParaRPr>
              <a:latin typeface="Arial"/>
              <a:ea typeface="Arial"/>
              <a:cs typeface="Arial"/>
              <a:sym typeface="Arial"/>
            </a:endParaRPr>
          </a:p>
          <a:p>
            <a:pPr marL="685800" lvl="1" indent="-228600" algn="l" rtl="0">
              <a:lnSpc>
                <a:spcPct val="150000"/>
              </a:lnSpc>
              <a:spcBef>
                <a:spcPts val="500"/>
              </a:spcBef>
              <a:spcAft>
                <a:spcPts val="0"/>
              </a:spcAft>
              <a:buClr>
                <a:schemeClr val="dk1"/>
              </a:buClr>
              <a:buSzPts val="2590"/>
              <a:buChar char="•"/>
            </a:pPr>
            <a:r>
              <a:rPr lang="en-US">
                <a:latin typeface="Arial"/>
                <a:ea typeface="Arial"/>
                <a:cs typeface="Arial"/>
                <a:sym typeface="Arial"/>
              </a:rPr>
              <a:t>Respect measures to reduce risk of transmission during house visits</a:t>
            </a:r>
            <a:endParaRPr>
              <a:latin typeface="Arial"/>
              <a:ea typeface="Arial"/>
              <a:cs typeface="Arial"/>
              <a:sym typeface="Arial"/>
            </a:endParaRPr>
          </a:p>
          <a:p>
            <a:pPr marL="685800" lvl="1" indent="-228600" algn="l" rtl="0">
              <a:lnSpc>
                <a:spcPct val="150000"/>
              </a:lnSpc>
              <a:spcBef>
                <a:spcPts val="500"/>
              </a:spcBef>
              <a:spcAft>
                <a:spcPts val="0"/>
              </a:spcAft>
              <a:buClr>
                <a:schemeClr val="dk1"/>
              </a:buClr>
              <a:buSzPts val="2590"/>
              <a:buChar char="•"/>
            </a:pPr>
            <a:r>
              <a:rPr lang="en-US">
                <a:latin typeface="Arial"/>
                <a:ea typeface="Arial"/>
                <a:cs typeface="Arial"/>
                <a:sym typeface="Arial"/>
              </a:rPr>
              <a:t>Train caretakers to measure MUAC so as to routinely measure their children. </a:t>
            </a:r>
            <a:endParaRPr>
              <a:latin typeface="Arial"/>
              <a:ea typeface="Arial"/>
              <a:cs typeface="Arial"/>
              <a:sym typeface="Arial"/>
            </a:endParaRPr>
          </a:p>
          <a:p>
            <a:pPr marL="228600" lvl="0" indent="-64135" algn="l" rtl="0">
              <a:lnSpc>
                <a:spcPct val="90000"/>
              </a:lnSpc>
              <a:spcBef>
                <a:spcPts val="1000"/>
              </a:spcBef>
              <a:spcAft>
                <a:spcPts val="0"/>
              </a:spcAft>
              <a:buClr>
                <a:schemeClr val="dk1"/>
              </a:buClr>
              <a:buSzPts val="2590"/>
              <a:buNone/>
            </a:pPr>
            <a:endParaRPr sz="2400">
              <a:latin typeface="Arial"/>
              <a:ea typeface="Arial"/>
              <a:cs typeface="Arial"/>
              <a:sym typeface="Arial"/>
            </a:endParaRPr>
          </a:p>
        </p:txBody>
      </p:sp>
      <p:sp>
        <p:nvSpPr>
          <p:cNvPr id="267" name="Google Shape;267;p35"/>
          <p:cNvSpPr txBox="1">
            <a:spLocks noGrp="1"/>
          </p:cNvSpPr>
          <p:nvPr>
            <p:ph type="title"/>
          </p:nvPr>
        </p:nvSpPr>
        <p:spPr>
          <a:xfrm>
            <a:off x="291548" y="32709"/>
            <a:ext cx="11118936" cy="648328"/>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200"/>
              <a:buFont typeface="Source Sans Pro"/>
              <a:buNone/>
            </a:pPr>
            <a:r>
              <a:rPr lang="en-US" sz="3600">
                <a:latin typeface="Source Sans Pro"/>
                <a:ea typeface="Source Sans Pro"/>
                <a:cs typeface="Source Sans Pro"/>
                <a:sym typeface="Source Sans Pro"/>
              </a:rPr>
              <a:t>Changes in the screening and referral process </a:t>
            </a:r>
            <a:endParaRPr sz="3600">
              <a:latin typeface="Source Sans Pro"/>
              <a:ea typeface="Source Sans Pro"/>
              <a:cs typeface="Source Sans Pro"/>
              <a:sym typeface="Source Sans Pro"/>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36"/>
          <p:cNvSpPr txBox="1">
            <a:spLocks noGrp="1"/>
          </p:cNvSpPr>
          <p:nvPr>
            <p:ph type="body" idx="1"/>
          </p:nvPr>
        </p:nvSpPr>
        <p:spPr>
          <a:xfrm>
            <a:off x="838200" y="1403927"/>
            <a:ext cx="10515600" cy="4773036"/>
          </a:xfrm>
          <a:prstGeom prst="rect">
            <a:avLst/>
          </a:prstGeom>
          <a:noFill/>
          <a:ln>
            <a:noFill/>
          </a:ln>
        </p:spPr>
        <p:txBody>
          <a:bodyPr spcFirstLastPara="1" wrap="square" lIns="91425" tIns="45700" rIns="91425" bIns="45700" anchor="t" anchorCtr="0">
            <a:noAutofit/>
          </a:bodyPr>
          <a:lstStyle/>
          <a:p>
            <a:pPr marL="0" lvl="0" indent="0" algn="l" rtl="0">
              <a:lnSpc>
                <a:spcPct val="150000"/>
              </a:lnSpc>
              <a:spcBef>
                <a:spcPts val="0"/>
              </a:spcBef>
              <a:spcAft>
                <a:spcPts val="0"/>
              </a:spcAft>
              <a:buClr>
                <a:schemeClr val="dk1"/>
              </a:buClr>
              <a:buSzPts val="2590"/>
              <a:buNone/>
            </a:pPr>
            <a:r>
              <a:rPr lang="en-US" sz="2400" b="1">
                <a:latin typeface="Arial"/>
                <a:ea typeface="Arial"/>
                <a:cs typeface="Arial"/>
                <a:sym typeface="Arial"/>
              </a:rPr>
              <a:t>Screening</a:t>
            </a:r>
            <a:endParaRPr/>
          </a:p>
          <a:p>
            <a:pPr marL="0" lvl="0" indent="0" algn="l" rtl="0">
              <a:lnSpc>
                <a:spcPct val="150000"/>
              </a:lnSpc>
              <a:spcBef>
                <a:spcPts val="0"/>
              </a:spcBef>
              <a:spcAft>
                <a:spcPts val="0"/>
              </a:spcAft>
              <a:buClr>
                <a:schemeClr val="dk1"/>
              </a:buClr>
              <a:buSzPts val="2590"/>
              <a:buNone/>
            </a:pPr>
            <a:r>
              <a:rPr lang="en-US" sz="2400" b="1">
                <a:latin typeface="Arial"/>
                <a:ea typeface="Arial"/>
                <a:cs typeface="Arial"/>
                <a:sym typeface="Arial"/>
              </a:rPr>
              <a:t>During total mobility restrictions:</a:t>
            </a:r>
            <a:endParaRPr sz="2400">
              <a:latin typeface="Arial"/>
              <a:ea typeface="Arial"/>
              <a:cs typeface="Arial"/>
              <a:sym typeface="Arial"/>
            </a:endParaRPr>
          </a:p>
          <a:p>
            <a:pPr marL="685800" lvl="1" indent="-228600" algn="l" rtl="0">
              <a:lnSpc>
                <a:spcPct val="150000"/>
              </a:lnSpc>
              <a:spcBef>
                <a:spcPts val="500"/>
              </a:spcBef>
              <a:spcAft>
                <a:spcPts val="0"/>
              </a:spcAft>
              <a:buClr>
                <a:schemeClr val="dk1"/>
              </a:buClr>
              <a:buSzPts val="2590"/>
              <a:buChar char="•"/>
            </a:pPr>
            <a:r>
              <a:rPr lang="en-US">
                <a:latin typeface="Arial"/>
                <a:ea typeface="Arial"/>
                <a:cs typeface="Arial"/>
                <a:sym typeface="Arial"/>
              </a:rPr>
              <a:t>Trained caretakers to measure MUAC and send results to BHS.</a:t>
            </a:r>
            <a:endParaRPr/>
          </a:p>
          <a:p>
            <a:pPr marL="685800" lvl="1" indent="-228600" algn="l" rtl="0">
              <a:lnSpc>
                <a:spcPct val="150000"/>
              </a:lnSpc>
              <a:spcBef>
                <a:spcPts val="500"/>
              </a:spcBef>
              <a:spcAft>
                <a:spcPts val="0"/>
              </a:spcAft>
              <a:buClr>
                <a:schemeClr val="dk1"/>
              </a:buClr>
              <a:buSzPts val="2590"/>
              <a:buChar char="•"/>
            </a:pPr>
            <a:r>
              <a:rPr lang="en-US">
                <a:latin typeface="Arial"/>
                <a:ea typeface="Arial"/>
                <a:cs typeface="Arial"/>
                <a:sym typeface="Arial"/>
              </a:rPr>
              <a:t>Use  phone/ SMS/ viber/ other social media or recognized media channel</a:t>
            </a:r>
            <a:endParaRPr>
              <a:latin typeface="Arial"/>
              <a:ea typeface="Arial"/>
              <a:cs typeface="Arial"/>
              <a:sym typeface="Arial"/>
            </a:endParaRPr>
          </a:p>
          <a:p>
            <a:pPr marL="228600" lvl="0" indent="-64135" algn="l" rtl="0">
              <a:lnSpc>
                <a:spcPct val="90000"/>
              </a:lnSpc>
              <a:spcBef>
                <a:spcPts val="1000"/>
              </a:spcBef>
              <a:spcAft>
                <a:spcPts val="0"/>
              </a:spcAft>
              <a:buClr>
                <a:schemeClr val="dk1"/>
              </a:buClr>
              <a:buSzPts val="2590"/>
              <a:buNone/>
            </a:pPr>
            <a:endParaRPr sz="2400">
              <a:latin typeface="Arial"/>
              <a:ea typeface="Arial"/>
              <a:cs typeface="Arial"/>
              <a:sym typeface="Arial"/>
            </a:endParaRPr>
          </a:p>
        </p:txBody>
      </p:sp>
      <p:sp>
        <p:nvSpPr>
          <p:cNvPr id="274" name="Google Shape;274;p36"/>
          <p:cNvSpPr txBox="1">
            <a:spLocks noGrp="1"/>
          </p:cNvSpPr>
          <p:nvPr>
            <p:ph type="title"/>
          </p:nvPr>
        </p:nvSpPr>
        <p:spPr>
          <a:xfrm>
            <a:off x="291548" y="5973"/>
            <a:ext cx="11747251" cy="675064"/>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3200"/>
              <a:buNone/>
            </a:pPr>
            <a:r>
              <a:rPr lang="en-US" sz="3600">
                <a:latin typeface="Source Sans Pro"/>
                <a:ea typeface="Source Sans Pro"/>
                <a:cs typeface="Source Sans Pro"/>
                <a:sym typeface="Source Sans Pro"/>
              </a:rPr>
              <a:t>Changes in the screening and referral process</a:t>
            </a:r>
            <a:endParaRPr sz="3600">
              <a:latin typeface="Source Sans Pro"/>
              <a:ea typeface="Source Sans Pro"/>
              <a:cs typeface="Source Sans Pro"/>
              <a:sym typeface="Source Sans Pro"/>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37"/>
          <p:cNvSpPr txBox="1">
            <a:spLocks noGrp="1"/>
          </p:cNvSpPr>
          <p:nvPr>
            <p:ph type="title"/>
          </p:nvPr>
        </p:nvSpPr>
        <p:spPr>
          <a:xfrm>
            <a:off x="-1" y="32709"/>
            <a:ext cx="11410485" cy="64832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3600"/>
              <a:buFont typeface="Source Sans Pro"/>
              <a:buNone/>
            </a:pPr>
            <a:r>
              <a:rPr lang="en-US" sz="3600">
                <a:latin typeface="Source Sans Pro"/>
                <a:ea typeface="Source Sans Pro"/>
                <a:cs typeface="Source Sans Pro"/>
                <a:sym typeface="Source Sans Pro"/>
              </a:rPr>
              <a:t>Referral</a:t>
            </a:r>
            <a:endParaRPr sz="3600">
              <a:latin typeface="Source Sans Pro"/>
              <a:ea typeface="Source Sans Pro"/>
              <a:cs typeface="Source Sans Pro"/>
              <a:sym typeface="Source Sans Pro"/>
            </a:endParaRPr>
          </a:p>
        </p:txBody>
      </p:sp>
      <p:sp>
        <p:nvSpPr>
          <p:cNvPr id="281" name="Google Shape;281;p37"/>
          <p:cNvSpPr txBox="1">
            <a:spLocks noGrp="1"/>
          </p:cNvSpPr>
          <p:nvPr>
            <p:ph type="body" idx="1"/>
          </p:nvPr>
        </p:nvSpPr>
        <p:spPr>
          <a:xfrm>
            <a:off x="372805" y="955965"/>
            <a:ext cx="11618304" cy="5403272"/>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7000"/>
              </a:lnSpc>
              <a:spcBef>
                <a:spcPts val="0"/>
              </a:spcBef>
              <a:spcAft>
                <a:spcPts val="0"/>
              </a:spcAft>
              <a:buClr>
                <a:schemeClr val="dk1"/>
              </a:buClr>
              <a:buSzPts val="1100"/>
              <a:buNone/>
            </a:pPr>
            <a:endParaRPr sz="1100">
              <a:latin typeface="Calibri"/>
              <a:ea typeface="Calibri"/>
              <a:cs typeface="Calibri"/>
              <a:sym typeface="Calibri"/>
            </a:endParaRPr>
          </a:p>
        </p:txBody>
      </p:sp>
      <p:sp>
        <p:nvSpPr>
          <p:cNvPr id="282" name="Google Shape;282;p37"/>
          <p:cNvSpPr txBox="1"/>
          <p:nvPr/>
        </p:nvSpPr>
        <p:spPr>
          <a:xfrm>
            <a:off x="8473318" y="4947928"/>
            <a:ext cx="2805546" cy="1384995"/>
          </a:xfrm>
          <a:prstGeom prst="rect">
            <a:avLst/>
          </a:prstGeom>
          <a:solidFill>
            <a:srgbClr val="FFFFFF"/>
          </a:solidFill>
          <a:ln w="9525"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400" b="1" i="0" u="none" strike="noStrike" cap="none">
                <a:solidFill>
                  <a:schemeClr val="dk1"/>
                </a:solidFill>
                <a:latin typeface="Arial"/>
                <a:ea typeface="Arial"/>
                <a:cs typeface="Arial"/>
                <a:sym typeface="Arial"/>
              </a:rPr>
              <a:t>Nearest  health facility of SFP site</a:t>
            </a:r>
            <a:endParaRPr sz="2400" b="1" i="0" u="none" strike="noStrike" cap="none">
              <a:solidFill>
                <a:schemeClr val="dk1"/>
              </a:solidFill>
              <a:latin typeface="Arial"/>
              <a:ea typeface="Arial"/>
              <a:cs typeface="Arial"/>
              <a:sym typeface="Arial"/>
            </a:endParaRPr>
          </a:p>
        </p:txBody>
      </p:sp>
      <p:sp>
        <p:nvSpPr>
          <p:cNvPr id="283" name="Google Shape;283;p37"/>
          <p:cNvSpPr txBox="1"/>
          <p:nvPr/>
        </p:nvSpPr>
        <p:spPr>
          <a:xfrm>
            <a:off x="7858989" y="1456571"/>
            <a:ext cx="2805546" cy="954107"/>
          </a:xfrm>
          <a:prstGeom prst="rect">
            <a:avLst/>
          </a:prstGeom>
          <a:solidFill>
            <a:srgbClr val="FFFFFF"/>
          </a:solidFill>
          <a:ln w="9525"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dk1"/>
                </a:solidFill>
                <a:latin typeface="Arial"/>
                <a:ea typeface="Arial"/>
                <a:cs typeface="Arial"/>
                <a:sym typeface="Arial"/>
              </a:rPr>
              <a:t>MAM with complications</a:t>
            </a:r>
            <a:endParaRPr sz="2400" b="0" i="0" u="none" strike="noStrike" cap="none">
              <a:solidFill>
                <a:schemeClr val="dk1"/>
              </a:solidFill>
              <a:latin typeface="Arial"/>
              <a:ea typeface="Arial"/>
              <a:cs typeface="Arial"/>
              <a:sym typeface="Arial"/>
            </a:endParaRPr>
          </a:p>
        </p:txBody>
      </p:sp>
      <p:sp>
        <p:nvSpPr>
          <p:cNvPr id="284" name="Google Shape;284;p37"/>
          <p:cNvSpPr txBox="1"/>
          <p:nvPr/>
        </p:nvSpPr>
        <p:spPr>
          <a:xfrm>
            <a:off x="4779552" y="4945818"/>
            <a:ext cx="2805546" cy="1384995"/>
          </a:xfrm>
          <a:prstGeom prst="rect">
            <a:avLst/>
          </a:prstGeom>
          <a:solidFill>
            <a:srgbClr val="FFFFFF"/>
          </a:solidFill>
          <a:ln w="9525"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1" i="0" u="none" strike="noStrike" cap="none">
                <a:solidFill>
                  <a:schemeClr val="dk1"/>
                </a:solidFill>
                <a:latin typeface="Arial"/>
                <a:ea typeface="Arial"/>
                <a:cs typeface="Arial"/>
                <a:sym typeface="Arial"/>
              </a:rPr>
              <a:t>Nearest health facility or OTP site</a:t>
            </a:r>
            <a:endParaRPr sz="2400" b="1" i="0" u="none" strike="noStrike" cap="none">
              <a:solidFill>
                <a:schemeClr val="dk1"/>
              </a:solidFill>
              <a:latin typeface="Arial"/>
              <a:ea typeface="Arial"/>
              <a:cs typeface="Arial"/>
              <a:sym typeface="Arial"/>
            </a:endParaRPr>
          </a:p>
        </p:txBody>
      </p:sp>
      <p:sp>
        <p:nvSpPr>
          <p:cNvPr id="285" name="Google Shape;285;p37"/>
          <p:cNvSpPr txBox="1"/>
          <p:nvPr/>
        </p:nvSpPr>
        <p:spPr>
          <a:xfrm>
            <a:off x="4471553" y="1403927"/>
            <a:ext cx="2805546" cy="954107"/>
          </a:xfrm>
          <a:prstGeom prst="rect">
            <a:avLst/>
          </a:prstGeom>
          <a:solidFill>
            <a:srgbClr val="FFFFFF"/>
          </a:solidFill>
          <a:ln w="9525"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dk1"/>
                </a:solidFill>
                <a:latin typeface="Arial"/>
                <a:ea typeface="Arial"/>
                <a:cs typeface="Arial"/>
                <a:sym typeface="Arial"/>
              </a:rPr>
              <a:t>SAM without complications</a:t>
            </a:r>
            <a:endParaRPr sz="2400" b="0" i="0" u="none" strike="noStrike" cap="none">
              <a:solidFill>
                <a:schemeClr val="dk1"/>
              </a:solidFill>
              <a:latin typeface="Arial"/>
              <a:ea typeface="Arial"/>
              <a:cs typeface="Arial"/>
              <a:sym typeface="Arial"/>
            </a:endParaRPr>
          </a:p>
        </p:txBody>
      </p:sp>
      <p:sp>
        <p:nvSpPr>
          <p:cNvPr id="286" name="Google Shape;286;p37"/>
          <p:cNvSpPr txBox="1"/>
          <p:nvPr/>
        </p:nvSpPr>
        <p:spPr>
          <a:xfrm>
            <a:off x="1060843" y="4947927"/>
            <a:ext cx="2805546" cy="1384995"/>
          </a:xfrm>
          <a:prstGeom prst="rect">
            <a:avLst/>
          </a:prstGeom>
          <a:solidFill>
            <a:srgbClr val="FFFFFF"/>
          </a:solidFill>
          <a:ln w="9525"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1" i="0" u="none" strike="noStrike" cap="none">
                <a:solidFill>
                  <a:schemeClr val="dk1"/>
                </a:solidFill>
                <a:latin typeface="Arial"/>
                <a:ea typeface="Arial"/>
                <a:cs typeface="Arial"/>
                <a:sym typeface="Arial"/>
              </a:rPr>
              <a:t>Urgently to the hospital or ITP site</a:t>
            </a:r>
            <a:endParaRPr sz="2400" b="1" i="0" u="none" strike="noStrike" cap="none">
              <a:solidFill>
                <a:schemeClr val="dk1"/>
              </a:solidFill>
              <a:latin typeface="Arial"/>
              <a:ea typeface="Arial"/>
              <a:cs typeface="Arial"/>
              <a:sym typeface="Arial"/>
            </a:endParaRPr>
          </a:p>
        </p:txBody>
      </p:sp>
      <p:sp>
        <p:nvSpPr>
          <p:cNvPr id="287" name="Google Shape;287;p37"/>
          <p:cNvSpPr txBox="1"/>
          <p:nvPr/>
        </p:nvSpPr>
        <p:spPr>
          <a:xfrm>
            <a:off x="1084117" y="1403927"/>
            <a:ext cx="2805546" cy="954107"/>
          </a:xfrm>
          <a:prstGeom prst="rect">
            <a:avLst/>
          </a:prstGeom>
          <a:solidFill>
            <a:srgbClr val="FFFFFF"/>
          </a:solidFill>
          <a:ln w="9525"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dk1"/>
                </a:solidFill>
                <a:latin typeface="Arial"/>
                <a:ea typeface="Arial"/>
                <a:cs typeface="Arial"/>
                <a:sym typeface="Arial"/>
              </a:rPr>
              <a:t>SAM with Complications</a:t>
            </a:r>
            <a:endParaRPr sz="2400" b="0" i="0" u="none" strike="noStrike" cap="none">
              <a:solidFill>
                <a:schemeClr val="dk1"/>
              </a:solidFill>
              <a:latin typeface="Arial"/>
              <a:ea typeface="Arial"/>
              <a:cs typeface="Arial"/>
              <a:sym typeface="Arial"/>
            </a:endParaRPr>
          </a:p>
        </p:txBody>
      </p:sp>
      <p:grpSp>
        <p:nvGrpSpPr>
          <p:cNvPr id="288" name="Google Shape;288;p37"/>
          <p:cNvGrpSpPr/>
          <p:nvPr/>
        </p:nvGrpSpPr>
        <p:grpSpPr>
          <a:xfrm>
            <a:off x="1597645" y="3030716"/>
            <a:ext cx="8553361" cy="1922189"/>
            <a:chOff x="2576624" y="2694151"/>
            <a:chExt cx="6595227" cy="1770762"/>
          </a:xfrm>
        </p:grpSpPr>
        <p:sp>
          <p:nvSpPr>
            <p:cNvPr id="289" name="Google Shape;289;p37"/>
            <p:cNvSpPr/>
            <p:nvPr/>
          </p:nvSpPr>
          <p:spPr>
            <a:xfrm rot="5400000" flipH="1">
              <a:off x="7905553" y="3184504"/>
              <a:ext cx="1756651" cy="775945"/>
            </a:xfrm>
            <a:custGeom>
              <a:avLst/>
              <a:gdLst/>
              <a:ahLst/>
              <a:cxnLst/>
              <a:rect l="l" t="t" r="r" b="b"/>
              <a:pathLst>
                <a:path w="3105150" h="1371600" extrusionOk="0">
                  <a:moveTo>
                    <a:pt x="0" y="685800"/>
                  </a:moveTo>
                  <a:lnTo>
                    <a:pt x="1028700" y="0"/>
                  </a:lnTo>
                  <a:lnTo>
                    <a:pt x="1028700" y="342900"/>
                  </a:lnTo>
                  <a:lnTo>
                    <a:pt x="3105150" y="342900"/>
                  </a:lnTo>
                  <a:lnTo>
                    <a:pt x="2332209" y="1028700"/>
                  </a:lnTo>
                  <a:lnTo>
                    <a:pt x="1028700" y="1028700"/>
                  </a:lnTo>
                  <a:lnTo>
                    <a:pt x="1028700" y="1371600"/>
                  </a:lnTo>
                  <a:lnTo>
                    <a:pt x="0" y="685800"/>
                  </a:lnTo>
                  <a:close/>
                </a:path>
              </a:pathLst>
            </a:custGeom>
            <a:solidFill>
              <a:srgbClr val="00B05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90" name="Google Shape;290;p37"/>
            <p:cNvSpPr/>
            <p:nvPr/>
          </p:nvSpPr>
          <p:spPr>
            <a:xfrm rot="5400000" flipH="1">
              <a:off x="2086271" y="3184504"/>
              <a:ext cx="1756651" cy="775945"/>
            </a:xfrm>
            <a:custGeom>
              <a:avLst/>
              <a:gdLst/>
              <a:ahLst/>
              <a:cxnLst/>
              <a:rect l="l" t="t" r="r" b="b"/>
              <a:pathLst>
                <a:path w="3105150" h="1371600" extrusionOk="0">
                  <a:moveTo>
                    <a:pt x="0" y="685800"/>
                  </a:moveTo>
                  <a:lnTo>
                    <a:pt x="1028700" y="0"/>
                  </a:lnTo>
                  <a:lnTo>
                    <a:pt x="1028700" y="342900"/>
                  </a:lnTo>
                  <a:lnTo>
                    <a:pt x="3105150" y="342900"/>
                  </a:lnTo>
                  <a:lnTo>
                    <a:pt x="2332209" y="1028700"/>
                  </a:lnTo>
                  <a:lnTo>
                    <a:pt x="1028700" y="1028700"/>
                  </a:lnTo>
                  <a:lnTo>
                    <a:pt x="1028700" y="1371600"/>
                  </a:lnTo>
                  <a:lnTo>
                    <a:pt x="0" y="685800"/>
                  </a:lnTo>
                  <a:close/>
                </a:path>
              </a:pathLst>
            </a:custGeom>
            <a:solidFill>
              <a:srgbClr val="FF00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91" name="Google Shape;291;p37"/>
            <p:cNvSpPr/>
            <p:nvPr/>
          </p:nvSpPr>
          <p:spPr>
            <a:xfrm rot="5400000" flipH="1">
              <a:off x="4934417" y="3198615"/>
              <a:ext cx="1756651" cy="775945"/>
            </a:xfrm>
            <a:custGeom>
              <a:avLst/>
              <a:gdLst/>
              <a:ahLst/>
              <a:cxnLst/>
              <a:rect l="l" t="t" r="r" b="b"/>
              <a:pathLst>
                <a:path w="3105150" h="1371600" extrusionOk="0">
                  <a:moveTo>
                    <a:pt x="0" y="685800"/>
                  </a:moveTo>
                  <a:lnTo>
                    <a:pt x="1028700" y="0"/>
                  </a:lnTo>
                  <a:lnTo>
                    <a:pt x="1028700" y="342900"/>
                  </a:lnTo>
                  <a:lnTo>
                    <a:pt x="3105150" y="342900"/>
                  </a:lnTo>
                  <a:lnTo>
                    <a:pt x="2332209" y="1028700"/>
                  </a:lnTo>
                  <a:lnTo>
                    <a:pt x="1028700" y="1028700"/>
                  </a:lnTo>
                  <a:lnTo>
                    <a:pt x="1028700" y="1371600"/>
                  </a:lnTo>
                  <a:lnTo>
                    <a:pt x="0" y="685800"/>
                  </a:lnTo>
                  <a:close/>
                </a:path>
              </a:pathLst>
            </a:custGeom>
            <a:solidFill>
              <a:srgbClr val="FFC0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FFFF"/>
                </a:solidFill>
                <a:latin typeface="Calibri"/>
                <a:ea typeface="Calibri"/>
                <a:cs typeface="Calibri"/>
                <a:sym typeface="Calibri"/>
              </a:endParaRPr>
            </a:p>
          </p:txBody>
        </p:sp>
      </p:grpSp>
      <p:sp>
        <p:nvSpPr>
          <p:cNvPr id="292" name="Google Shape;292;p37"/>
          <p:cNvSpPr/>
          <p:nvPr/>
        </p:nvSpPr>
        <p:spPr>
          <a:xfrm>
            <a:off x="692264" y="2581962"/>
            <a:ext cx="10858500" cy="52322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800"/>
              <a:buFont typeface="Arial"/>
              <a:buNone/>
            </a:pPr>
            <a:r>
              <a:rPr lang="en-US" sz="2400" b="0" i="0" u="none" strike="noStrike" cap="none">
                <a:solidFill>
                  <a:srgbClr val="000000"/>
                </a:solidFill>
                <a:latin typeface="Arial"/>
                <a:ea typeface="Arial"/>
                <a:cs typeface="Arial"/>
                <a:sym typeface="Arial"/>
              </a:rPr>
              <a:t>Conducted by family MUAC trained caregivers/mothers and BHS</a:t>
            </a:r>
            <a:endParaRPr sz="2400" b="0" i="0" u="none" strike="noStrike" cap="non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38"/>
          <p:cNvSpPr txBox="1">
            <a:spLocks noGrp="1"/>
          </p:cNvSpPr>
          <p:nvPr>
            <p:ph type="body" idx="1"/>
          </p:nvPr>
        </p:nvSpPr>
        <p:spPr>
          <a:xfrm>
            <a:off x="838200" y="1403927"/>
            <a:ext cx="10515600" cy="4773036"/>
          </a:xfrm>
          <a:prstGeom prst="rect">
            <a:avLst/>
          </a:prstGeom>
          <a:noFill/>
          <a:ln>
            <a:noFill/>
          </a:ln>
        </p:spPr>
        <p:txBody>
          <a:bodyPr spcFirstLastPara="1" wrap="square" lIns="91425" tIns="45700" rIns="91425" bIns="45700" anchor="t" anchorCtr="0">
            <a:noAutofit/>
          </a:bodyPr>
          <a:lstStyle/>
          <a:p>
            <a:pPr marL="114300" lvl="0" indent="0" algn="l" rtl="0">
              <a:lnSpc>
                <a:spcPct val="90000"/>
              </a:lnSpc>
              <a:spcBef>
                <a:spcPts val="1000"/>
              </a:spcBef>
              <a:spcAft>
                <a:spcPts val="0"/>
              </a:spcAft>
              <a:buSzPts val="1800"/>
              <a:buNone/>
            </a:pPr>
            <a:r>
              <a:rPr lang="en-US" sz="2400" b="1">
                <a:latin typeface="Arial"/>
                <a:ea typeface="Arial"/>
                <a:cs typeface="Arial"/>
                <a:sym typeface="Arial"/>
              </a:rPr>
              <a:t>Under Partial population mobility restrictions</a:t>
            </a:r>
            <a:endParaRPr/>
          </a:p>
          <a:p>
            <a:pPr marL="457200" lvl="0" indent="-342900" algn="l" rtl="0">
              <a:lnSpc>
                <a:spcPct val="90000"/>
              </a:lnSpc>
              <a:spcBef>
                <a:spcPts val="1000"/>
              </a:spcBef>
              <a:spcAft>
                <a:spcPts val="0"/>
              </a:spcAft>
              <a:buClr>
                <a:schemeClr val="dk1"/>
              </a:buClr>
              <a:buSzPts val="1800"/>
              <a:buChar char="•"/>
            </a:pPr>
            <a:r>
              <a:rPr lang="en-US" sz="2400">
                <a:latin typeface="Arial"/>
                <a:ea typeface="Arial"/>
                <a:cs typeface="Arial"/>
                <a:sym typeface="Arial"/>
              </a:rPr>
              <a:t>Admit children &lt;11mm MUAC with no complications</a:t>
            </a:r>
            <a:endParaRPr/>
          </a:p>
          <a:p>
            <a:pPr marL="457200" lvl="0" indent="-342900" algn="l" rtl="0">
              <a:lnSpc>
                <a:spcPct val="90000"/>
              </a:lnSpc>
              <a:spcBef>
                <a:spcPts val="1000"/>
              </a:spcBef>
              <a:spcAft>
                <a:spcPts val="0"/>
              </a:spcAft>
              <a:buClr>
                <a:schemeClr val="dk1"/>
              </a:buClr>
              <a:buSzPts val="1800"/>
              <a:buChar char="•"/>
            </a:pPr>
            <a:r>
              <a:rPr lang="en-US" sz="2400">
                <a:latin typeface="Arial"/>
                <a:ea typeface="Arial"/>
                <a:cs typeface="Arial"/>
                <a:sym typeface="Arial"/>
              </a:rPr>
              <a:t>3 packets of RUTF a day or 2 packets RUSF  if no RUTF</a:t>
            </a:r>
            <a:endParaRPr/>
          </a:p>
          <a:p>
            <a:pPr marL="457200" lvl="0" indent="-342900" algn="l" rtl="0">
              <a:lnSpc>
                <a:spcPct val="90000"/>
              </a:lnSpc>
              <a:spcBef>
                <a:spcPts val="1000"/>
              </a:spcBef>
              <a:spcAft>
                <a:spcPts val="0"/>
              </a:spcAft>
              <a:buClr>
                <a:schemeClr val="dk1"/>
              </a:buClr>
              <a:buSzPts val="1800"/>
              <a:buChar char="•"/>
            </a:pPr>
            <a:r>
              <a:rPr lang="en-US" sz="2400">
                <a:latin typeface="Arial"/>
                <a:ea typeface="Arial"/>
                <a:cs typeface="Arial"/>
                <a:sym typeface="Arial"/>
              </a:rPr>
              <a:t>Ration for 1 month (90 sachets) at each distribution</a:t>
            </a:r>
            <a:endParaRPr/>
          </a:p>
          <a:p>
            <a:pPr marL="457200" lvl="0" indent="-342900" algn="l" rtl="0">
              <a:lnSpc>
                <a:spcPct val="90000"/>
              </a:lnSpc>
              <a:spcBef>
                <a:spcPts val="1000"/>
              </a:spcBef>
              <a:spcAft>
                <a:spcPts val="0"/>
              </a:spcAft>
              <a:buClr>
                <a:schemeClr val="dk1"/>
              </a:buClr>
              <a:buSzPts val="1800"/>
              <a:buChar char="•"/>
            </a:pPr>
            <a:r>
              <a:rPr lang="en-US" sz="2400">
                <a:latin typeface="Arial"/>
                <a:ea typeface="Arial"/>
                <a:cs typeface="Arial"/>
                <a:sym typeface="Arial"/>
              </a:rPr>
              <a:t>Monthly door-to-door follow-up not weekly</a:t>
            </a:r>
            <a:endParaRPr/>
          </a:p>
          <a:p>
            <a:pPr marL="457200" lvl="0" indent="-342900" algn="l" rtl="0">
              <a:lnSpc>
                <a:spcPct val="90000"/>
              </a:lnSpc>
              <a:spcBef>
                <a:spcPts val="1000"/>
              </a:spcBef>
              <a:spcAft>
                <a:spcPts val="0"/>
              </a:spcAft>
              <a:buClr>
                <a:schemeClr val="dk1"/>
              </a:buClr>
              <a:buSzPts val="1800"/>
              <a:buChar char="•"/>
            </a:pPr>
            <a:r>
              <a:rPr lang="en-US" sz="2400">
                <a:latin typeface="Arial"/>
                <a:ea typeface="Arial"/>
                <a:cs typeface="Arial"/>
                <a:sym typeface="Arial"/>
              </a:rPr>
              <a:t>Amoxy:125mg/kg/day x3 for 5 days</a:t>
            </a:r>
            <a:endParaRPr/>
          </a:p>
          <a:p>
            <a:pPr marL="457200" lvl="0" indent="-342900" algn="l" rtl="0">
              <a:lnSpc>
                <a:spcPct val="90000"/>
              </a:lnSpc>
              <a:spcBef>
                <a:spcPts val="1000"/>
              </a:spcBef>
              <a:spcAft>
                <a:spcPts val="0"/>
              </a:spcAft>
              <a:buClr>
                <a:schemeClr val="dk1"/>
              </a:buClr>
              <a:buSzPts val="1800"/>
              <a:buChar char="•"/>
            </a:pPr>
            <a:r>
              <a:rPr lang="en-US" sz="2400">
                <a:latin typeface="Arial"/>
                <a:ea typeface="Arial"/>
                <a:cs typeface="Arial"/>
                <a:sym typeface="Arial"/>
              </a:rPr>
              <a:t>Referral if after 45 days no improvement</a:t>
            </a:r>
            <a:endParaRPr/>
          </a:p>
          <a:p>
            <a:pPr marL="457200" lvl="0" indent="-342900" algn="l" rtl="0">
              <a:lnSpc>
                <a:spcPct val="90000"/>
              </a:lnSpc>
              <a:spcBef>
                <a:spcPts val="1000"/>
              </a:spcBef>
              <a:spcAft>
                <a:spcPts val="0"/>
              </a:spcAft>
              <a:buClr>
                <a:schemeClr val="dk1"/>
              </a:buClr>
              <a:buSzPts val="1800"/>
              <a:buChar char="•"/>
            </a:pPr>
            <a:r>
              <a:rPr lang="en-US" sz="2400">
                <a:latin typeface="Arial"/>
                <a:ea typeface="Arial"/>
                <a:cs typeface="Arial"/>
                <a:sym typeface="Arial"/>
              </a:rPr>
              <a:t>Any child in OTP ill or develops COVID-19 symptoms is referred to nearest MOHS facility.</a:t>
            </a:r>
            <a:endParaRPr/>
          </a:p>
          <a:p>
            <a:pPr marL="114300" lvl="0" indent="0" algn="l" rtl="0">
              <a:lnSpc>
                <a:spcPct val="90000"/>
              </a:lnSpc>
              <a:spcBef>
                <a:spcPts val="1000"/>
              </a:spcBef>
              <a:spcAft>
                <a:spcPts val="0"/>
              </a:spcAft>
              <a:buSzPts val="1800"/>
              <a:buNone/>
            </a:pPr>
            <a:r>
              <a:rPr lang="en-US" sz="2400">
                <a:latin typeface="Arial"/>
                <a:ea typeface="Arial"/>
                <a:cs typeface="Arial"/>
                <a:sym typeface="Arial"/>
              </a:rPr>
              <a:t>Note: Maintain contacts of caregivers of children in the OTP </a:t>
            </a:r>
            <a:endParaRPr/>
          </a:p>
          <a:p>
            <a:pPr marL="457200" lvl="0" indent="-228600" algn="l" rtl="0">
              <a:lnSpc>
                <a:spcPct val="90000"/>
              </a:lnSpc>
              <a:spcBef>
                <a:spcPts val="1000"/>
              </a:spcBef>
              <a:spcAft>
                <a:spcPts val="0"/>
              </a:spcAft>
              <a:buClr>
                <a:schemeClr val="dk1"/>
              </a:buClr>
              <a:buSzPts val="1800"/>
              <a:buNone/>
            </a:pPr>
            <a:endParaRPr sz="2400">
              <a:latin typeface="Arial"/>
              <a:ea typeface="Arial"/>
              <a:cs typeface="Arial"/>
              <a:sym typeface="Arial"/>
            </a:endParaRPr>
          </a:p>
        </p:txBody>
      </p:sp>
      <p:sp>
        <p:nvSpPr>
          <p:cNvPr id="299" name="Google Shape;299;p38"/>
          <p:cNvSpPr txBox="1">
            <a:spLocks noGrp="1"/>
          </p:cNvSpPr>
          <p:nvPr>
            <p:ph type="title"/>
          </p:nvPr>
        </p:nvSpPr>
        <p:spPr>
          <a:xfrm>
            <a:off x="374315" y="32709"/>
            <a:ext cx="11938959" cy="648328"/>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4400"/>
              <a:buFont typeface="Calibri"/>
              <a:buNone/>
            </a:pPr>
            <a:r>
              <a:rPr lang="en-US" sz="3600" b="1">
                <a:latin typeface="Source Sans Pro"/>
                <a:ea typeface="Source Sans Pro"/>
                <a:cs typeface="Source Sans Pro"/>
                <a:sym typeface="Source Sans Pro"/>
              </a:rPr>
              <a:t>Modification to care in OTPs.</a:t>
            </a:r>
            <a:endParaRPr sz="3600">
              <a:latin typeface="Source Sans Pro"/>
              <a:ea typeface="Source Sans Pro"/>
              <a:cs typeface="Source Sans Pro"/>
              <a:sym typeface="Source Sans Pro"/>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39"/>
          <p:cNvSpPr txBox="1">
            <a:spLocks noGrp="1"/>
          </p:cNvSpPr>
          <p:nvPr>
            <p:ph type="body" idx="1"/>
          </p:nvPr>
        </p:nvSpPr>
        <p:spPr>
          <a:xfrm>
            <a:off x="502920" y="1403926"/>
            <a:ext cx="10850880" cy="5164513"/>
          </a:xfrm>
          <a:prstGeom prst="rect">
            <a:avLst/>
          </a:prstGeom>
          <a:noFill/>
          <a:ln>
            <a:noFill/>
          </a:ln>
        </p:spPr>
        <p:txBody>
          <a:bodyPr spcFirstLastPara="1" wrap="square" lIns="91425" tIns="45700" rIns="91425" bIns="45700" anchor="t" anchorCtr="0">
            <a:noAutofit/>
          </a:bodyPr>
          <a:lstStyle/>
          <a:p>
            <a:pPr marL="114300" lvl="0" indent="0" algn="l" rtl="0">
              <a:lnSpc>
                <a:spcPct val="90000"/>
              </a:lnSpc>
              <a:spcBef>
                <a:spcPts val="1000"/>
              </a:spcBef>
              <a:spcAft>
                <a:spcPts val="0"/>
              </a:spcAft>
              <a:buSzPts val="1800"/>
              <a:buNone/>
            </a:pPr>
            <a:r>
              <a:rPr lang="en-US" sz="2400" b="1">
                <a:latin typeface="Arial"/>
                <a:ea typeface="Arial"/>
                <a:cs typeface="Arial"/>
                <a:sym typeface="Arial"/>
              </a:rPr>
              <a:t>Under full population mobility restrictions</a:t>
            </a:r>
            <a:endParaRPr/>
          </a:p>
          <a:p>
            <a:pPr marL="457200" lvl="0" indent="-342900" algn="l" rtl="0">
              <a:lnSpc>
                <a:spcPct val="150000"/>
              </a:lnSpc>
              <a:spcBef>
                <a:spcPts val="1000"/>
              </a:spcBef>
              <a:spcAft>
                <a:spcPts val="0"/>
              </a:spcAft>
              <a:buSzPts val="1800"/>
              <a:buChar char="•"/>
            </a:pPr>
            <a:r>
              <a:rPr lang="en-US" sz="2400">
                <a:latin typeface="Arial"/>
                <a:ea typeface="Arial"/>
                <a:cs typeface="Arial"/>
                <a:sym typeface="Arial"/>
              </a:rPr>
              <a:t>Prepositioning of RUTF, RUSF and Amoxyl</a:t>
            </a:r>
            <a:endParaRPr sz="2400">
              <a:latin typeface="Arial"/>
              <a:ea typeface="Arial"/>
              <a:cs typeface="Arial"/>
              <a:sym typeface="Arial"/>
            </a:endParaRPr>
          </a:p>
          <a:p>
            <a:pPr marL="457200" lvl="0" indent="-342900" algn="l" rtl="0">
              <a:lnSpc>
                <a:spcPct val="150000"/>
              </a:lnSpc>
              <a:spcBef>
                <a:spcPts val="1000"/>
              </a:spcBef>
              <a:spcAft>
                <a:spcPts val="0"/>
              </a:spcAft>
              <a:buSzPts val="1800"/>
              <a:buChar char="•"/>
            </a:pPr>
            <a:r>
              <a:rPr lang="en-US" sz="2400">
                <a:latin typeface="Arial"/>
                <a:ea typeface="Arial"/>
                <a:cs typeface="Arial"/>
                <a:sym typeface="Arial"/>
              </a:rPr>
              <a:t>SAM children to be visited by BHS/other service provider</a:t>
            </a:r>
            <a:endParaRPr/>
          </a:p>
          <a:p>
            <a:pPr marL="457200" lvl="0" indent="-342900" algn="l" rtl="0">
              <a:lnSpc>
                <a:spcPct val="150000"/>
              </a:lnSpc>
              <a:spcBef>
                <a:spcPts val="1000"/>
              </a:spcBef>
              <a:spcAft>
                <a:spcPts val="0"/>
              </a:spcAft>
              <a:buSzPts val="1800"/>
              <a:buChar char="•"/>
            </a:pPr>
            <a:r>
              <a:rPr lang="en-US" sz="2400">
                <a:latin typeface="Arial"/>
                <a:ea typeface="Arial"/>
                <a:cs typeface="Arial"/>
                <a:sym typeface="Arial"/>
              </a:rPr>
              <a:t>One-month RUTF giving 3 packets/day (90 sachets)</a:t>
            </a:r>
            <a:endParaRPr/>
          </a:p>
          <a:p>
            <a:pPr marL="457200" lvl="0" indent="-342900" algn="l" rtl="0">
              <a:lnSpc>
                <a:spcPct val="150000"/>
              </a:lnSpc>
              <a:spcBef>
                <a:spcPts val="1000"/>
              </a:spcBef>
              <a:spcAft>
                <a:spcPts val="0"/>
              </a:spcAft>
              <a:buSzPts val="1800"/>
              <a:buChar char="•"/>
            </a:pPr>
            <a:r>
              <a:rPr lang="en-US" sz="2400">
                <a:latin typeface="Arial"/>
                <a:ea typeface="Arial"/>
                <a:cs typeface="Arial"/>
                <a:sym typeface="Arial"/>
              </a:rPr>
              <a:t>Referral of all sick children and children deteriorating</a:t>
            </a:r>
            <a:endParaRPr/>
          </a:p>
          <a:p>
            <a:pPr marL="457200" lvl="0" indent="-342900" algn="l" rtl="0">
              <a:lnSpc>
                <a:spcPct val="150000"/>
              </a:lnSpc>
              <a:spcBef>
                <a:spcPts val="1000"/>
              </a:spcBef>
              <a:spcAft>
                <a:spcPts val="0"/>
              </a:spcAft>
              <a:buSzPts val="1800"/>
              <a:buChar char="•"/>
            </a:pPr>
            <a:r>
              <a:rPr lang="en-US" sz="2400">
                <a:latin typeface="Arial"/>
                <a:ea typeface="Arial"/>
                <a:cs typeface="Arial"/>
                <a:sym typeface="Arial"/>
              </a:rPr>
              <a:t>Distribution of RUTF can be done by  nearby health staff, ward authority, Redcross member/volunteers, </a:t>
            </a:r>
            <a:endParaRPr sz="2400">
              <a:latin typeface="Arial"/>
              <a:ea typeface="Arial"/>
              <a:cs typeface="Arial"/>
              <a:sym typeface="Arial"/>
            </a:endParaRPr>
          </a:p>
        </p:txBody>
      </p:sp>
      <p:sp>
        <p:nvSpPr>
          <p:cNvPr id="306" name="Google Shape;306;p39"/>
          <p:cNvSpPr txBox="1">
            <a:spLocks noGrp="1"/>
          </p:cNvSpPr>
          <p:nvPr>
            <p:ph type="title"/>
          </p:nvPr>
        </p:nvSpPr>
        <p:spPr>
          <a:xfrm>
            <a:off x="387683" y="32709"/>
            <a:ext cx="11938959" cy="648328"/>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4400"/>
              <a:buFont typeface="Calibri"/>
              <a:buNone/>
            </a:pPr>
            <a:r>
              <a:rPr lang="en-US" sz="3600">
                <a:latin typeface="Source Sans Pro"/>
                <a:ea typeface="Source Sans Pro"/>
                <a:cs typeface="Source Sans Pro"/>
                <a:sym typeface="Source Sans Pro"/>
              </a:rPr>
              <a:t>Modification to care in OTPs.</a:t>
            </a:r>
            <a:endParaRPr sz="3600">
              <a:latin typeface="Source Sans Pro"/>
              <a:ea typeface="Source Sans Pro"/>
              <a:cs typeface="Source Sans Pro"/>
              <a:sym typeface="Source Sans Pro"/>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Google Shape;312;p40"/>
          <p:cNvSpPr txBox="1">
            <a:spLocks noGrp="1"/>
          </p:cNvSpPr>
          <p:nvPr>
            <p:ph type="body" idx="1"/>
          </p:nvPr>
        </p:nvSpPr>
        <p:spPr>
          <a:xfrm>
            <a:off x="485602" y="1315202"/>
            <a:ext cx="10958725" cy="4855912"/>
          </a:xfrm>
          <a:prstGeom prst="rect">
            <a:avLst/>
          </a:prstGeom>
          <a:noFill/>
          <a:ln>
            <a:noFill/>
          </a:ln>
        </p:spPr>
        <p:txBody>
          <a:bodyPr spcFirstLastPara="1" wrap="square" lIns="91425" tIns="45700" rIns="91425" bIns="45700" anchor="t" anchorCtr="0">
            <a:noAutofit/>
          </a:bodyPr>
          <a:lstStyle/>
          <a:p>
            <a:pPr marL="114300" lvl="0" indent="0" algn="l" rtl="0">
              <a:lnSpc>
                <a:spcPct val="90000"/>
              </a:lnSpc>
              <a:spcBef>
                <a:spcPts val="1000"/>
              </a:spcBef>
              <a:spcAft>
                <a:spcPts val="0"/>
              </a:spcAft>
              <a:buSzPts val="1800"/>
              <a:buNone/>
            </a:pPr>
            <a:r>
              <a:rPr lang="en-US" sz="2400" b="1">
                <a:latin typeface="Arial"/>
                <a:ea typeface="Arial"/>
                <a:cs typeface="Arial"/>
                <a:sym typeface="Arial"/>
              </a:rPr>
              <a:t>Under Partial population mobility restrictions</a:t>
            </a:r>
            <a:endParaRPr/>
          </a:p>
          <a:p>
            <a:pPr marL="457200" lvl="0" indent="-342900" algn="l" rtl="0">
              <a:lnSpc>
                <a:spcPct val="90000"/>
              </a:lnSpc>
              <a:spcBef>
                <a:spcPts val="1000"/>
              </a:spcBef>
              <a:spcAft>
                <a:spcPts val="0"/>
              </a:spcAft>
              <a:buClr>
                <a:schemeClr val="dk1"/>
              </a:buClr>
              <a:buSzPts val="1800"/>
              <a:buChar char="•"/>
            </a:pPr>
            <a:r>
              <a:rPr lang="en-US" sz="2400">
                <a:latin typeface="Arial"/>
                <a:ea typeface="Arial"/>
                <a:cs typeface="Arial"/>
                <a:sym typeface="Arial"/>
              </a:rPr>
              <a:t>Admit children with MUAC &lt; 125 mm and &gt;= 115 mm in SFP</a:t>
            </a:r>
            <a:endParaRPr sz="2400">
              <a:latin typeface="Arial"/>
              <a:ea typeface="Arial"/>
              <a:cs typeface="Arial"/>
              <a:sym typeface="Arial"/>
            </a:endParaRPr>
          </a:p>
          <a:p>
            <a:pPr marL="457200" lvl="0" indent="-342900" algn="l" rtl="0">
              <a:lnSpc>
                <a:spcPct val="90000"/>
              </a:lnSpc>
              <a:spcBef>
                <a:spcPts val="1000"/>
              </a:spcBef>
              <a:spcAft>
                <a:spcPts val="0"/>
              </a:spcAft>
              <a:buClr>
                <a:schemeClr val="dk1"/>
              </a:buClr>
              <a:buSzPts val="1800"/>
              <a:buChar char="•"/>
            </a:pPr>
            <a:r>
              <a:rPr lang="en-US" sz="2400">
                <a:latin typeface="Arial"/>
                <a:ea typeface="Arial"/>
                <a:cs typeface="Arial"/>
                <a:sym typeface="Arial"/>
              </a:rPr>
              <a:t>1 packet of RUSF a day</a:t>
            </a:r>
            <a:endParaRPr/>
          </a:p>
          <a:p>
            <a:pPr marL="457200" lvl="0" indent="-342900" algn="l" rtl="0">
              <a:lnSpc>
                <a:spcPct val="90000"/>
              </a:lnSpc>
              <a:spcBef>
                <a:spcPts val="1000"/>
              </a:spcBef>
              <a:spcAft>
                <a:spcPts val="0"/>
              </a:spcAft>
              <a:buClr>
                <a:schemeClr val="dk1"/>
              </a:buClr>
              <a:buSzPts val="1800"/>
              <a:buChar char="•"/>
            </a:pPr>
            <a:r>
              <a:rPr lang="en-US" sz="2400">
                <a:latin typeface="Arial"/>
                <a:ea typeface="Arial"/>
                <a:cs typeface="Arial"/>
                <a:sym typeface="Arial"/>
              </a:rPr>
              <a:t>Ration for 1 month (30 sachets) at each distribution</a:t>
            </a:r>
            <a:endParaRPr/>
          </a:p>
          <a:p>
            <a:pPr marL="457200" lvl="0" indent="-342900" algn="l" rtl="0">
              <a:lnSpc>
                <a:spcPct val="90000"/>
              </a:lnSpc>
              <a:spcBef>
                <a:spcPts val="1000"/>
              </a:spcBef>
              <a:spcAft>
                <a:spcPts val="0"/>
              </a:spcAft>
              <a:buClr>
                <a:schemeClr val="dk1"/>
              </a:buClr>
              <a:buSzPts val="1800"/>
              <a:buChar char="•"/>
            </a:pPr>
            <a:r>
              <a:rPr lang="en-US" sz="2400">
                <a:latin typeface="Arial"/>
                <a:ea typeface="Arial"/>
                <a:cs typeface="Arial"/>
                <a:sym typeface="Arial"/>
              </a:rPr>
              <a:t>Monthly follow—up not every 2 weeks</a:t>
            </a:r>
            <a:endParaRPr/>
          </a:p>
          <a:p>
            <a:pPr marL="457200" lvl="0" indent="-342900" algn="l" rtl="0">
              <a:lnSpc>
                <a:spcPct val="90000"/>
              </a:lnSpc>
              <a:spcBef>
                <a:spcPts val="1000"/>
              </a:spcBef>
              <a:spcAft>
                <a:spcPts val="0"/>
              </a:spcAft>
              <a:buClr>
                <a:schemeClr val="dk1"/>
              </a:buClr>
              <a:buSzPts val="1800"/>
              <a:buChar char="•"/>
            </a:pPr>
            <a:r>
              <a:rPr lang="en-US" sz="2400">
                <a:latin typeface="Arial"/>
                <a:ea typeface="Arial"/>
                <a:cs typeface="Arial"/>
                <a:sym typeface="Arial"/>
              </a:rPr>
              <a:t>Monthly follow-up by partner/volunteer</a:t>
            </a:r>
            <a:endParaRPr/>
          </a:p>
          <a:p>
            <a:pPr marL="457200" lvl="0" indent="-342900" algn="l" rtl="0">
              <a:lnSpc>
                <a:spcPct val="90000"/>
              </a:lnSpc>
              <a:spcBef>
                <a:spcPts val="1000"/>
              </a:spcBef>
              <a:spcAft>
                <a:spcPts val="0"/>
              </a:spcAft>
              <a:buClr>
                <a:schemeClr val="dk1"/>
              </a:buClr>
              <a:buSzPts val="1800"/>
              <a:buChar char="•"/>
            </a:pPr>
            <a:r>
              <a:rPr lang="en-US" sz="2400">
                <a:latin typeface="Arial"/>
                <a:ea typeface="Arial"/>
                <a:cs typeface="Arial"/>
                <a:sym typeface="Arial"/>
              </a:rPr>
              <a:t>Referal when:</a:t>
            </a:r>
            <a:endParaRPr/>
          </a:p>
          <a:p>
            <a:pPr marL="914400" lvl="1" indent="-342900" algn="l" rtl="0">
              <a:lnSpc>
                <a:spcPct val="90000"/>
              </a:lnSpc>
              <a:spcBef>
                <a:spcPts val="500"/>
              </a:spcBef>
              <a:spcAft>
                <a:spcPts val="0"/>
              </a:spcAft>
              <a:buSzPts val="1800"/>
              <a:buFont typeface="Arial"/>
              <a:buChar char="‒"/>
            </a:pPr>
            <a:r>
              <a:rPr lang="en-US">
                <a:latin typeface="Arial"/>
                <a:ea typeface="Arial"/>
                <a:cs typeface="Arial"/>
                <a:sym typeface="Arial"/>
              </a:rPr>
              <a:t>No response to treatment after 90 day</a:t>
            </a:r>
            <a:endParaRPr/>
          </a:p>
          <a:p>
            <a:pPr marL="914400" lvl="1" indent="-342900" algn="l" rtl="0">
              <a:lnSpc>
                <a:spcPct val="90000"/>
              </a:lnSpc>
              <a:spcBef>
                <a:spcPts val="500"/>
              </a:spcBef>
              <a:spcAft>
                <a:spcPts val="0"/>
              </a:spcAft>
              <a:buSzPts val="1800"/>
              <a:buFont typeface="Arial"/>
              <a:buChar char="‒"/>
            </a:pPr>
            <a:r>
              <a:rPr lang="en-US">
                <a:latin typeface="Arial"/>
                <a:ea typeface="Arial"/>
                <a:cs typeface="Arial"/>
                <a:sym typeface="Arial"/>
              </a:rPr>
              <a:t>Child develops illness</a:t>
            </a:r>
            <a:endParaRPr/>
          </a:p>
          <a:p>
            <a:pPr marL="457200" lvl="0" indent="-342900" algn="l" rtl="0">
              <a:lnSpc>
                <a:spcPct val="90000"/>
              </a:lnSpc>
              <a:spcBef>
                <a:spcPts val="1000"/>
              </a:spcBef>
              <a:spcAft>
                <a:spcPts val="0"/>
              </a:spcAft>
              <a:buClr>
                <a:schemeClr val="dk1"/>
              </a:buClr>
              <a:buSzPts val="1800"/>
              <a:buChar char="•"/>
            </a:pPr>
            <a:r>
              <a:rPr lang="en-US" sz="2400">
                <a:latin typeface="Arial"/>
                <a:ea typeface="Arial"/>
                <a:cs typeface="Arial"/>
                <a:sym typeface="Arial"/>
              </a:rPr>
              <a:t>Any child in SFP ill or develops COVID-19 symptoms is referred to nearest MOHS facility.</a:t>
            </a:r>
            <a:endParaRPr/>
          </a:p>
          <a:p>
            <a:pPr marL="114300" lvl="0" indent="0" algn="l" rtl="0">
              <a:lnSpc>
                <a:spcPct val="90000"/>
              </a:lnSpc>
              <a:spcBef>
                <a:spcPts val="1000"/>
              </a:spcBef>
              <a:spcAft>
                <a:spcPts val="0"/>
              </a:spcAft>
              <a:buSzPts val="1800"/>
              <a:buNone/>
            </a:pPr>
            <a:endParaRPr sz="2400">
              <a:latin typeface="Arial"/>
              <a:ea typeface="Arial"/>
              <a:cs typeface="Arial"/>
              <a:sym typeface="Arial"/>
            </a:endParaRPr>
          </a:p>
          <a:p>
            <a:pPr marL="114300" lvl="0" indent="0" algn="l" rtl="0">
              <a:lnSpc>
                <a:spcPct val="90000"/>
              </a:lnSpc>
              <a:spcBef>
                <a:spcPts val="1000"/>
              </a:spcBef>
              <a:spcAft>
                <a:spcPts val="0"/>
              </a:spcAft>
              <a:buSzPts val="1800"/>
              <a:buNone/>
            </a:pPr>
            <a:endParaRPr sz="2400">
              <a:latin typeface="Arial"/>
              <a:ea typeface="Arial"/>
              <a:cs typeface="Arial"/>
              <a:sym typeface="Arial"/>
            </a:endParaRPr>
          </a:p>
          <a:p>
            <a:pPr marL="114300" lvl="0" indent="0" algn="l" rtl="0">
              <a:lnSpc>
                <a:spcPct val="90000"/>
              </a:lnSpc>
              <a:spcBef>
                <a:spcPts val="1000"/>
              </a:spcBef>
              <a:spcAft>
                <a:spcPts val="0"/>
              </a:spcAft>
              <a:buSzPts val="1800"/>
              <a:buNone/>
            </a:pPr>
            <a:endParaRPr sz="2400">
              <a:latin typeface="Arial"/>
              <a:ea typeface="Arial"/>
              <a:cs typeface="Arial"/>
              <a:sym typeface="Arial"/>
            </a:endParaRPr>
          </a:p>
          <a:p>
            <a:pPr marL="457200" lvl="0" indent="-228600" algn="l" rtl="0">
              <a:lnSpc>
                <a:spcPct val="90000"/>
              </a:lnSpc>
              <a:spcBef>
                <a:spcPts val="1000"/>
              </a:spcBef>
              <a:spcAft>
                <a:spcPts val="0"/>
              </a:spcAft>
              <a:buClr>
                <a:schemeClr val="dk1"/>
              </a:buClr>
              <a:buSzPts val="1800"/>
              <a:buNone/>
            </a:pPr>
            <a:endParaRPr sz="2400">
              <a:latin typeface="Arial"/>
              <a:ea typeface="Arial"/>
              <a:cs typeface="Arial"/>
              <a:sym typeface="Arial"/>
            </a:endParaRPr>
          </a:p>
        </p:txBody>
      </p:sp>
      <p:sp>
        <p:nvSpPr>
          <p:cNvPr id="313" name="Google Shape;313;p40"/>
          <p:cNvSpPr txBox="1">
            <a:spLocks noGrp="1"/>
          </p:cNvSpPr>
          <p:nvPr>
            <p:ph type="title"/>
          </p:nvPr>
        </p:nvSpPr>
        <p:spPr>
          <a:xfrm>
            <a:off x="253999" y="32709"/>
            <a:ext cx="11938959" cy="648328"/>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4400"/>
              <a:buFont typeface="Calibri"/>
              <a:buNone/>
            </a:pPr>
            <a:r>
              <a:rPr lang="en-US" sz="3600">
                <a:latin typeface="Source Sans Pro"/>
                <a:ea typeface="Source Sans Pro"/>
                <a:cs typeface="Source Sans Pro"/>
                <a:sym typeface="Source Sans Pro"/>
              </a:rPr>
              <a:t>Modification to care in SFPs</a:t>
            </a:r>
            <a:endParaRPr sz="3600">
              <a:latin typeface="Source Sans Pro"/>
              <a:ea typeface="Source Sans Pro"/>
              <a:cs typeface="Source Sans Pro"/>
              <a:sym typeface="Source Sans Pro"/>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p41"/>
          <p:cNvSpPr txBox="1">
            <a:spLocks noGrp="1"/>
          </p:cNvSpPr>
          <p:nvPr>
            <p:ph type="body" idx="1"/>
          </p:nvPr>
        </p:nvSpPr>
        <p:spPr>
          <a:xfrm>
            <a:off x="838200" y="1403927"/>
            <a:ext cx="10515600" cy="4773036"/>
          </a:xfrm>
          <a:prstGeom prst="rect">
            <a:avLst/>
          </a:prstGeom>
          <a:noFill/>
          <a:ln>
            <a:noFill/>
          </a:ln>
        </p:spPr>
        <p:txBody>
          <a:bodyPr spcFirstLastPara="1" wrap="square" lIns="91425" tIns="45700" rIns="91425" bIns="45700" anchor="t" anchorCtr="0">
            <a:noAutofit/>
          </a:bodyPr>
          <a:lstStyle/>
          <a:p>
            <a:pPr marL="114300" lvl="0" indent="0" algn="l" rtl="0">
              <a:lnSpc>
                <a:spcPct val="90000"/>
              </a:lnSpc>
              <a:spcBef>
                <a:spcPts val="1000"/>
              </a:spcBef>
              <a:spcAft>
                <a:spcPts val="0"/>
              </a:spcAft>
              <a:buSzPts val="1800"/>
              <a:buNone/>
            </a:pPr>
            <a:r>
              <a:rPr lang="en-US" sz="2400" b="1">
                <a:latin typeface="Arial"/>
                <a:ea typeface="Arial"/>
                <a:cs typeface="Arial"/>
                <a:sym typeface="Arial"/>
              </a:rPr>
              <a:t>Under full population mobility restrictions</a:t>
            </a:r>
            <a:endParaRPr/>
          </a:p>
          <a:p>
            <a:pPr marL="457200" lvl="0" indent="-342900" algn="l" rtl="0">
              <a:lnSpc>
                <a:spcPct val="150000"/>
              </a:lnSpc>
              <a:spcBef>
                <a:spcPts val="1000"/>
              </a:spcBef>
              <a:spcAft>
                <a:spcPts val="0"/>
              </a:spcAft>
              <a:buSzPts val="1800"/>
              <a:buChar char="•"/>
            </a:pPr>
            <a:r>
              <a:rPr lang="en-US" sz="2400">
                <a:latin typeface="Arial"/>
                <a:ea typeface="Arial"/>
                <a:cs typeface="Arial"/>
                <a:sym typeface="Arial"/>
              </a:rPr>
              <a:t>Prepositioning of RUSF.</a:t>
            </a:r>
            <a:endParaRPr/>
          </a:p>
          <a:p>
            <a:pPr marL="457200" lvl="0" indent="-342900" algn="l" rtl="0">
              <a:lnSpc>
                <a:spcPct val="150000"/>
              </a:lnSpc>
              <a:spcBef>
                <a:spcPts val="1000"/>
              </a:spcBef>
              <a:spcAft>
                <a:spcPts val="0"/>
              </a:spcAft>
              <a:buSzPts val="1800"/>
              <a:buChar char="•"/>
            </a:pPr>
            <a:r>
              <a:rPr lang="en-US" sz="2400">
                <a:latin typeface="Arial"/>
                <a:ea typeface="Arial"/>
                <a:cs typeface="Arial"/>
                <a:sym typeface="Arial"/>
              </a:rPr>
              <a:t>Screening by caretaker.</a:t>
            </a:r>
            <a:endParaRPr/>
          </a:p>
          <a:p>
            <a:pPr marL="457200" lvl="0" indent="-342900" algn="l" rtl="0">
              <a:lnSpc>
                <a:spcPct val="150000"/>
              </a:lnSpc>
              <a:spcBef>
                <a:spcPts val="1000"/>
              </a:spcBef>
              <a:spcAft>
                <a:spcPts val="0"/>
              </a:spcAft>
              <a:buSzPts val="1800"/>
              <a:buChar char="•"/>
            </a:pPr>
            <a:r>
              <a:rPr lang="en-US" sz="2400">
                <a:latin typeface="Arial"/>
                <a:ea typeface="Arial"/>
                <a:cs typeface="Arial"/>
                <a:sym typeface="Arial"/>
              </a:rPr>
              <a:t> One-month RUTF giving 1 packet/day (30 packets)</a:t>
            </a:r>
            <a:endParaRPr/>
          </a:p>
          <a:p>
            <a:pPr marL="457200" lvl="0" indent="-342900" algn="l" rtl="0">
              <a:lnSpc>
                <a:spcPct val="150000"/>
              </a:lnSpc>
              <a:spcBef>
                <a:spcPts val="1000"/>
              </a:spcBef>
              <a:spcAft>
                <a:spcPts val="0"/>
              </a:spcAft>
              <a:buSzPts val="1800"/>
              <a:buChar char="•"/>
            </a:pPr>
            <a:r>
              <a:rPr lang="en-US" sz="2400">
                <a:latin typeface="Arial"/>
                <a:ea typeface="Arial"/>
                <a:cs typeface="Arial"/>
                <a:sym typeface="Arial"/>
              </a:rPr>
              <a:t>Use  phone/ SMS/ viber/ other social media or recognized media channel to report results to health staff.</a:t>
            </a:r>
            <a:endParaRPr/>
          </a:p>
          <a:p>
            <a:pPr marL="457200" lvl="0" indent="-228600" algn="l" rtl="0">
              <a:lnSpc>
                <a:spcPct val="150000"/>
              </a:lnSpc>
              <a:spcBef>
                <a:spcPts val="1000"/>
              </a:spcBef>
              <a:spcAft>
                <a:spcPts val="0"/>
              </a:spcAft>
              <a:buSzPts val="1800"/>
              <a:buNone/>
            </a:pPr>
            <a:endParaRPr sz="2400">
              <a:latin typeface="Arial"/>
              <a:ea typeface="Arial"/>
              <a:cs typeface="Arial"/>
              <a:sym typeface="Arial"/>
            </a:endParaRPr>
          </a:p>
          <a:p>
            <a:pPr marL="457200" lvl="0" indent="-228600" algn="l" rtl="0">
              <a:lnSpc>
                <a:spcPct val="90000"/>
              </a:lnSpc>
              <a:spcBef>
                <a:spcPts val="1000"/>
              </a:spcBef>
              <a:spcAft>
                <a:spcPts val="0"/>
              </a:spcAft>
              <a:buClr>
                <a:schemeClr val="dk1"/>
              </a:buClr>
              <a:buSzPts val="1800"/>
              <a:buNone/>
            </a:pPr>
            <a:endParaRPr sz="2400">
              <a:latin typeface="Arial"/>
              <a:ea typeface="Arial"/>
              <a:cs typeface="Arial"/>
              <a:sym typeface="Arial"/>
            </a:endParaRPr>
          </a:p>
        </p:txBody>
      </p:sp>
      <p:sp>
        <p:nvSpPr>
          <p:cNvPr id="320" name="Google Shape;320;p41"/>
          <p:cNvSpPr txBox="1">
            <a:spLocks noGrp="1"/>
          </p:cNvSpPr>
          <p:nvPr>
            <p:ph type="title"/>
          </p:nvPr>
        </p:nvSpPr>
        <p:spPr>
          <a:xfrm>
            <a:off x="253999" y="32709"/>
            <a:ext cx="11938959" cy="648328"/>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4400"/>
              <a:buFont typeface="Calibri"/>
              <a:buNone/>
            </a:pPr>
            <a:r>
              <a:rPr lang="en-US" sz="3600">
                <a:latin typeface="Source Sans Pro"/>
                <a:ea typeface="Source Sans Pro"/>
                <a:cs typeface="Source Sans Pro"/>
                <a:sym typeface="Source Sans Pro"/>
              </a:rPr>
              <a:t>Modification to care in SFPs</a:t>
            </a:r>
            <a:endParaRPr sz="3600">
              <a:latin typeface="Source Sans Pro"/>
              <a:ea typeface="Source Sans Pro"/>
              <a:cs typeface="Source Sans Pro"/>
              <a:sym typeface="Source Sans Pro"/>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Google Shape;325;p42"/>
          <p:cNvSpPr txBox="1">
            <a:spLocks noGrp="1"/>
          </p:cNvSpPr>
          <p:nvPr>
            <p:ph type="title"/>
          </p:nvPr>
        </p:nvSpPr>
        <p:spPr>
          <a:xfrm>
            <a:off x="-1" y="32709"/>
            <a:ext cx="11410485" cy="64832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3959"/>
              <a:buFont typeface="Source Sans Pro"/>
              <a:buNone/>
            </a:pPr>
            <a:r>
              <a:rPr lang="en-US" sz="3959" b="1">
                <a:latin typeface="Source Sans Pro"/>
                <a:ea typeface="Source Sans Pro"/>
                <a:cs typeface="Source Sans Pro"/>
                <a:sym typeface="Source Sans Pro"/>
              </a:rPr>
              <a:t>Thank you</a:t>
            </a:r>
            <a:endParaRPr/>
          </a:p>
        </p:txBody>
      </p:sp>
      <p:sp>
        <p:nvSpPr>
          <p:cNvPr id="326" name="Google Shape;326;p42"/>
          <p:cNvSpPr txBox="1"/>
          <p:nvPr/>
        </p:nvSpPr>
        <p:spPr>
          <a:xfrm>
            <a:off x="1983784" y="2998113"/>
            <a:ext cx="7920758" cy="43088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200"/>
              <a:buFont typeface="Arial"/>
              <a:buNone/>
            </a:pPr>
            <a:r>
              <a:rPr lang="en-US" sz="2200" b="0" i="0" u="none" strike="noStrike" cap="none">
                <a:solidFill>
                  <a:schemeClr val="dk1"/>
                </a:solidFill>
                <a:latin typeface="Source Sans Pro"/>
                <a:ea typeface="Source Sans Pro"/>
                <a:cs typeface="Source Sans Pro"/>
                <a:sym typeface="Source Sans Pro"/>
              </a:rPr>
              <a:t>[Contact details of trainer or who to contact for more information]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pic>
        <p:nvPicPr>
          <p:cNvPr id="178" name="Google Shape;178;p26"/>
          <p:cNvPicPr preferRelativeResize="0">
            <a:picLocks noGrp="1"/>
          </p:cNvPicPr>
          <p:nvPr>
            <p:ph type="body" idx="1"/>
          </p:nvPr>
        </p:nvPicPr>
        <p:blipFill rotWithShape="1">
          <a:blip r:embed="rId3">
            <a:alphaModFix/>
          </a:blip>
          <a:srcRect/>
          <a:stretch/>
        </p:blipFill>
        <p:spPr>
          <a:xfrm>
            <a:off x="0" y="861391"/>
            <a:ext cx="12192000" cy="5963899"/>
          </a:xfrm>
          <a:prstGeom prst="rect">
            <a:avLst/>
          </a:prstGeom>
          <a:noFill/>
          <a:ln>
            <a:noFill/>
          </a:ln>
        </p:spPr>
      </p:pic>
      <p:sp>
        <p:nvSpPr>
          <p:cNvPr id="179" name="Google Shape;179;p26"/>
          <p:cNvSpPr txBox="1">
            <a:spLocks noGrp="1"/>
          </p:cNvSpPr>
          <p:nvPr>
            <p:ph type="title"/>
          </p:nvPr>
        </p:nvSpPr>
        <p:spPr>
          <a:xfrm>
            <a:off x="-1" y="32709"/>
            <a:ext cx="11410485" cy="648328"/>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960"/>
              <a:buFont typeface="Calibri"/>
              <a:buNone/>
            </a:pPr>
            <a:endParaRPr sz="3959"/>
          </a:p>
        </p:txBody>
      </p:sp>
      <p:sp>
        <p:nvSpPr>
          <p:cNvPr id="180" name="Google Shape;180;p26"/>
          <p:cNvSpPr/>
          <p:nvPr/>
        </p:nvSpPr>
        <p:spPr>
          <a:xfrm>
            <a:off x="437322" y="2319130"/>
            <a:ext cx="11542643" cy="1754326"/>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3600"/>
              <a:buFont typeface="Arial"/>
              <a:buNone/>
            </a:pPr>
            <a:r>
              <a:rPr lang="en-US" sz="3600" b="1" dirty="0">
                <a:solidFill>
                  <a:schemeClr val="lt1"/>
                </a:solidFill>
                <a:latin typeface="Source Sans Pro"/>
                <a:ea typeface="Source Sans Pro"/>
                <a:cs typeface="Source Sans Pro"/>
                <a:sym typeface="Source Sans Pro"/>
              </a:rPr>
              <a:t>Training</a:t>
            </a:r>
            <a:r>
              <a:rPr lang="en-US" sz="3600" b="1" i="0" u="none" strike="noStrike" cap="none" dirty="0">
                <a:solidFill>
                  <a:schemeClr val="lt1"/>
                </a:solidFill>
                <a:latin typeface="Source Sans Pro"/>
                <a:ea typeface="Source Sans Pro"/>
                <a:cs typeface="Source Sans Pro"/>
                <a:sym typeface="Source Sans Pro"/>
              </a:rPr>
              <a:t> of Implementing partners on adapted Emergency nutrition programming in the context of COVID-19 </a:t>
            </a:r>
            <a:endParaRPr sz="3600" b="0" i="0" u="none" strike="noStrike" cap="none" dirty="0">
              <a:solidFill>
                <a:schemeClr val="lt1"/>
              </a:solidFill>
              <a:latin typeface="Source Sans Pro"/>
              <a:ea typeface="Source Sans Pro"/>
              <a:cs typeface="Source Sans Pro"/>
              <a:sym typeface="Source Sans Pro"/>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27"/>
          <p:cNvSpPr txBox="1">
            <a:spLocks noGrp="1"/>
          </p:cNvSpPr>
          <p:nvPr>
            <p:ph type="body" idx="1"/>
          </p:nvPr>
        </p:nvSpPr>
        <p:spPr>
          <a:xfrm>
            <a:off x="839787" y="11234"/>
            <a:ext cx="5157787" cy="657225"/>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lt1"/>
              </a:buClr>
              <a:buSzPts val="3600"/>
              <a:buNone/>
            </a:pPr>
            <a:r>
              <a:rPr lang="en-US" sz="3600">
                <a:solidFill>
                  <a:schemeClr val="lt1"/>
                </a:solidFill>
                <a:latin typeface="Source Sans Pro"/>
                <a:ea typeface="Source Sans Pro"/>
                <a:cs typeface="Source Sans Pro"/>
                <a:sym typeface="Source Sans Pro"/>
              </a:rPr>
              <a:t>Aims of the Session</a:t>
            </a:r>
            <a:endParaRPr/>
          </a:p>
        </p:txBody>
      </p:sp>
      <p:sp>
        <p:nvSpPr>
          <p:cNvPr id="187" name="Google Shape;187;p27"/>
          <p:cNvSpPr txBox="1">
            <a:spLocks noGrp="1"/>
          </p:cNvSpPr>
          <p:nvPr>
            <p:ph type="body" idx="2"/>
          </p:nvPr>
        </p:nvSpPr>
        <p:spPr>
          <a:xfrm>
            <a:off x="467992" y="983411"/>
            <a:ext cx="10723024" cy="5863355"/>
          </a:xfrm>
          <a:prstGeom prst="rect">
            <a:avLst/>
          </a:prstGeom>
          <a:noFill/>
          <a:ln>
            <a:noFill/>
          </a:ln>
        </p:spPr>
        <p:txBody>
          <a:bodyPr spcFirstLastPara="1" wrap="square" lIns="91425" tIns="45700" rIns="91425" bIns="45700" anchor="t" anchorCtr="0">
            <a:noAutofit/>
          </a:bodyPr>
          <a:lstStyle/>
          <a:p>
            <a:pPr marL="0" lvl="0" indent="0" algn="l" rtl="0">
              <a:lnSpc>
                <a:spcPct val="70000"/>
              </a:lnSpc>
              <a:spcBef>
                <a:spcPts val="0"/>
              </a:spcBef>
              <a:spcAft>
                <a:spcPts val="0"/>
              </a:spcAft>
              <a:buClr>
                <a:schemeClr val="dk1"/>
              </a:buClr>
              <a:buSzPts val="2590"/>
              <a:buNone/>
            </a:pPr>
            <a:endParaRPr sz="2400" dirty="0">
              <a:latin typeface="Arial"/>
              <a:ea typeface="Arial"/>
              <a:cs typeface="Arial"/>
              <a:sym typeface="Arial"/>
            </a:endParaRPr>
          </a:p>
          <a:p>
            <a:pPr marL="0" lvl="0" indent="0" algn="l" rtl="0">
              <a:lnSpc>
                <a:spcPct val="70000"/>
              </a:lnSpc>
              <a:spcBef>
                <a:spcPts val="0"/>
              </a:spcBef>
              <a:spcAft>
                <a:spcPts val="0"/>
              </a:spcAft>
              <a:buClr>
                <a:schemeClr val="dk1"/>
              </a:buClr>
              <a:buSzPts val="2590"/>
              <a:buNone/>
            </a:pPr>
            <a:endParaRPr sz="2400" dirty="0">
              <a:latin typeface="Arial"/>
              <a:ea typeface="Arial"/>
              <a:cs typeface="Arial"/>
              <a:sym typeface="Arial"/>
            </a:endParaRPr>
          </a:p>
          <a:p>
            <a:pPr marL="0" lvl="0" indent="0" algn="l" rtl="0">
              <a:lnSpc>
                <a:spcPct val="70000"/>
              </a:lnSpc>
              <a:spcBef>
                <a:spcPts val="0"/>
              </a:spcBef>
              <a:spcAft>
                <a:spcPts val="0"/>
              </a:spcAft>
              <a:buClr>
                <a:schemeClr val="dk1"/>
              </a:buClr>
              <a:buSzPts val="2590"/>
              <a:buNone/>
            </a:pPr>
            <a:r>
              <a:rPr lang="en-US" sz="2400" dirty="0">
                <a:latin typeface="Arial"/>
                <a:ea typeface="Arial"/>
                <a:cs typeface="Arial"/>
                <a:sym typeface="Arial"/>
              </a:rPr>
              <a:t>By the end of the session, participants will be able to:</a:t>
            </a:r>
            <a:endParaRPr sz="2400" dirty="0">
              <a:latin typeface="Arial"/>
              <a:ea typeface="Arial"/>
              <a:cs typeface="Arial"/>
              <a:sym typeface="Arial"/>
            </a:endParaRPr>
          </a:p>
          <a:p>
            <a:pPr marL="685800" lvl="1" indent="-228600" algn="l" rtl="0">
              <a:lnSpc>
                <a:spcPct val="130000"/>
              </a:lnSpc>
              <a:spcBef>
                <a:spcPts val="500"/>
              </a:spcBef>
              <a:spcAft>
                <a:spcPts val="0"/>
              </a:spcAft>
              <a:buClr>
                <a:schemeClr val="dk1"/>
              </a:buClr>
              <a:buSzPts val="2590"/>
              <a:buChar char="•"/>
            </a:pPr>
            <a:r>
              <a:rPr lang="en-US" dirty="0">
                <a:latin typeface="Arial"/>
                <a:ea typeface="Arial"/>
                <a:cs typeface="Arial"/>
                <a:sym typeface="Arial"/>
              </a:rPr>
              <a:t>Understand the general recommendations to IMAM programing in the context of COVID-19 in Myanmar.</a:t>
            </a:r>
            <a:endParaRPr dirty="0">
              <a:latin typeface="Arial"/>
              <a:ea typeface="Arial"/>
              <a:cs typeface="Arial"/>
              <a:sym typeface="Arial"/>
            </a:endParaRPr>
          </a:p>
          <a:p>
            <a:pPr marL="685800" lvl="1" indent="-228600" algn="l" rtl="0">
              <a:lnSpc>
                <a:spcPct val="130000"/>
              </a:lnSpc>
              <a:spcBef>
                <a:spcPts val="500"/>
              </a:spcBef>
              <a:spcAft>
                <a:spcPts val="0"/>
              </a:spcAft>
              <a:buClr>
                <a:schemeClr val="dk1"/>
              </a:buClr>
              <a:buSzPts val="2590"/>
              <a:buChar char="•"/>
            </a:pPr>
            <a:r>
              <a:rPr lang="en-US" dirty="0">
                <a:latin typeface="Arial"/>
                <a:ea typeface="Arial"/>
                <a:cs typeface="Arial"/>
                <a:sym typeface="Arial"/>
              </a:rPr>
              <a:t>Understand the changes in the screening and referral process during the COVID-19 pandemic.</a:t>
            </a:r>
            <a:endParaRPr dirty="0"/>
          </a:p>
          <a:p>
            <a:pPr marL="685800" lvl="1" indent="-228600" algn="l" rtl="0">
              <a:lnSpc>
                <a:spcPct val="130000"/>
              </a:lnSpc>
              <a:spcBef>
                <a:spcPts val="500"/>
              </a:spcBef>
              <a:spcAft>
                <a:spcPts val="0"/>
              </a:spcAft>
              <a:buClr>
                <a:schemeClr val="dk1"/>
              </a:buClr>
              <a:buSzPts val="2590"/>
              <a:buChar char="•"/>
            </a:pPr>
            <a:r>
              <a:rPr lang="en-US" dirty="0">
                <a:latin typeface="Arial"/>
                <a:ea typeface="Arial"/>
                <a:cs typeface="Arial"/>
                <a:sym typeface="Arial"/>
              </a:rPr>
              <a:t>Learn the modifications to the treatment protocol for SAM without complications and MAM</a:t>
            </a:r>
            <a:endParaRPr dirty="0">
              <a:latin typeface="Arial"/>
              <a:ea typeface="Arial"/>
              <a:cs typeface="Arial"/>
              <a:sym typeface="Arial"/>
            </a:endParaRPr>
          </a:p>
          <a:p>
            <a:pPr marL="228600" lvl="0" indent="-64135" algn="l" rtl="0">
              <a:lnSpc>
                <a:spcPct val="70000"/>
              </a:lnSpc>
              <a:spcBef>
                <a:spcPts val="1000"/>
              </a:spcBef>
              <a:spcAft>
                <a:spcPts val="0"/>
              </a:spcAft>
              <a:buClr>
                <a:schemeClr val="dk1"/>
              </a:buClr>
              <a:buSzPts val="2590"/>
              <a:buNone/>
            </a:pPr>
            <a:endParaRPr sz="2400" dirty="0">
              <a:latin typeface="Arial"/>
              <a:ea typeface="Arial"/>
              <a:cs typeface="Arial"/>
              <a:sym typeface="Arial"/>
            </a:endParaRPr>
          </a:p>
          <a:p>
            <a:pPr marL="228600" lvl="0" indent="-64135" algn="l" rtl="0">
              <a:lnSpc>
                <a:spcPct val="70000"/>
              </a:lnSpc>
              <a:spcBef>
                <a:spcPts val="1000"/>
              </a:spcBef>
              <a:spcAft>
                <a:spcPts val="0"/>
              </a:spcAft>
              <a:buClr>
                <a:schemeClr val="dk1"/>
              </a:buClr>
              <a:buSzPts val="2590"/>
              <a:buNone/>
            </a:pPr>
            <a:endParaRPr sz="2400" dirty="0">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28"/>
          <p:cNvSpPr txBox="1">
            <a:spLocks noGrp="1"/>
          </p:cNvSpPr>
          <p:nvPr>
            <p:ph type="title"/>
          </p:nvPr>
        </p:nvSpPr>
        <p:spPr>
          <a:xfrm>
            <a:off x="173043" y="8519"/>
            <a:ext cx="12018957" cy="672518"/>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3600"/>
              <a:buNone/>
            </a:pPr>
            <a:r>
              <a:rPr lang="en-US" sz="3600">
                <a:latin typeface="Source Sans Pro"/>
                <a:ea typeface="Source Sans Pro"/>
                <a:cs typeface="Source Sans Pro"/>
                <a:sym typeface="Source Sans Pro"/>
              </a:rPr>
              <a:t>IMAM Programming in Myanmar: </a:t>
            </a:r>
            <a:r>
              <a:rPr lang="en-US" sz="3600"/>
              <a:t>General Recommendations </a:t>
            </a:r>
            <a:endParaRPr/>
          </a:p>
        </p:txBody>
      </p:sp>
      <p:sp>
        <p:nvSpPr>
          <p:cNvPr id="194" name="Google Shape;194;p28"/>
          <p:cNvSpPr txBox="1">
            <a:spLocks noGrp="1"/>
          </p:cNvSpPr>
          <p:nvPr>
            <p:ph type="body" idx="1"/>
          </p:nvPr>
        </p:nvSpPr>
        <p:spPr>
          <a:xfrm>
            <a:off x="486228" y="1160584"/>
            <a:ext cx="10915872" cy="541606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000"/>
              <a:buNone/>
            </a:pPr>
            <a:endParaRPr sz="2400">
              <a:latin typeface="Arial"/>
              <a:ea typeface="Arial"/>
              <a:cs typeface="Arial"/>
              <a:sym typeface="Arial"/>
            </a:endParaRPr>
          </a:p>
          <a:p>
            <a:pPr marL="0" lvl="0" indent="0" algn="l" rtl="0">
              <a:lnSpc>
                <a:spcPct val="90000"/>
              </a:lnSpc>
              <a:spcBef>
                <a:spcPts val="1000"/>
              </a:spcBef>
              <a:spcAft>
                <a:spcPts val="0"/>
              </a:spcAft>
              <a:buClr>
                <a:schemeClr val="dk1"/>
              </a:buClr>
              <a:buSzPts val="2800"/>
              <a:buNone/>
            </a:pPr>
            <a:r>
              <a:rPr lang="en-US" sz="2400" b="1">
                <a:latin typeface="Arial"/>
                <a:ea typeface="Arial"/>
                <a:cs typeface="Arial"/>
                <a:sym typeface="Arial"/>
              </a:rPr>
              <a:t>Group work</a:t>
            </a:r>
            <a:endParaRPr sz="2400">
              <a:latin typeface="Arial"/>
              <a:ea typeface="Arial"/>
              <a:cs typeface="Arial"/>
              <a:sym typeface="Arial"/>
            </a:endParaRPr>
          </a:p>
          <a:p>
            <a:pPr marL="0" lvl="0" indent="0" algn="l" rtl="0">
              <a:lnSpc>
                <a:spcPct val="90000"/>
              </a:lnSpc>
              <a:spcBef>
                <a:spcPts val="1000"/>
              </a:spcBef>
              <a:spcAft>
                <a:spcPts val="0"/>
              </a:spcAft>
              <a:buClr>
                <a:schemeClr val="dk1"/>
              </a:buClr>
              <a:buSzPts val="2800"/>
              <a:buNone/>
            </a:pPr>
            <a:endParaRPr sz="2400">
              <a:latin typeface="Arial"/>
              <a:ea typeface="Arial"/>
              <a:cs typeface="Arial"/>
              <a:sym typeface="Arial"/>
            </a:endParaRPr>
          </a:p>
          <a:p>
            <a:pPr marL="0" lvl="0" indent="0" algn="l" rtl="0">
              <a:lnSpc>
                <a:spcPct val="90000"/>
              </a:lnSpc>
              <a:spcBef>
                <a:spcPts val="1000"/>
              </a:spcBef>
              <a:spcAft>
                <a:spcPts val="0"/>
              </a:spcAft>
              <a:buClr>
                <a:schemeClr val="dk1"/>
              </a:buClr>
              <a:buSzPts val="2800"/>
              <a:buNone/>
            </a:pPr>
            <a:r>
              <a:rPr lang="en-US" sz="2400">
                <a:latin typeface="Arial"/>
                <a:ea typeface="Arial"/>
                <a:cs typeface="Arial"/>
                <a:sym typeface="Arial"/>
              </a:rPr>
              <a:t>1. What are some of the changes that should be made or actions implemented  in nutrition programs to reduce the risk of transmission of COVID-19</a:t>
            </a:r>
            <a:endParaRPr sz="2400">
              <a:latin typeface="Arial"/>
              <a:ea typeface="Arial"/>
              <a:cs typeface="Arial"/>
              <a:sym typeface="Arial"/>
            </a:endParaRPr>
          </a:p>
          <a:p>
            <a:pPr marL="514350" lvl="0" indent="-336550" algn="l" rtl="0">
              <a:lnSpc>
                <a:spcPct val="90000"/>
              </a:lnSpc>
              <a:spcBef>
                <a:spcPts val="1000"/>
              </a:spcBef>
              <a:spcAft>
                <a:spcPts val="0"/>
              </a:spcAft>
              <a:buClr>
                <a:schemeClr val="dk1"/>
              </a:buClr>
              <a:buSzPts val="2800"/>
              <a:buFont typeface="Calibri"/>
              <a:buNone/>
            </a:pPr>
            <a:endParaRPr sz="2400">
              <a:latin typeface="Arial"/>
              <a:ea typeface="Arial"/>
              <a:cs typeface="Arial"/>
              <a:sym typeface="Arial"/>
            </a:endParaRPr>
          </a:p>
          <a:p>
            <a:pPr marL="514350" lvl="0" indent="-336550" algn="l" rtl="0">
              <a:lnSpc>
                <a:spcPct val="90000"/>
              </a:lnSpc>
              <a:spcBef>
                <a:spcPts val="1000"/>
              </a:spcBef>
              <a:spcAft>
                <a:spcPts val="0"/>
              </a:spcAft>
              <a:buClr>
                <a:schemeClr val="dk1"/>
              </a:buClr>
              <a:buSzPts val="2800"/>
              <a:buFont typeface="Calibri"/>
              <a:buNone/>
            </a:pPr>
            <a:endParaRPr sz="2400">
              <a:latin typeface="Arial"/>
              <a:ea typeface="Arial"/>
              <a:cs typeface="Arial"/>
              <a:sym typeface="Arial"/>
            </a:endParaRPr>
          </a:p>
          <a:p>
            <a:pPr marL="0" lvl="0" indent="0" algn="l" rtl="0">
              <a:lnSpc>
                <a:spcPct val="90000"/>
              </a:lnSpc>
              <a:spcBef>
                <a:spcPts val="1000"/>
              </a:spcBef>
              <a:spcAft>
                <a:spcPts val="0"/>
              </a:spcAft>
              <a:buClr>
                <a:schemeClr val="dk1"/>
              </a:buClr>
              <a:buSzPts val="2800"/>
              <a:buNone/>
            </a:pPr>
            <a:r>
              <a:rPr lang="en-US" sz="2400">
                <a:latin typeface="Arial"/>
                <a:ea typeface="Arial"/>
                <a:cs typeface="Arial"/>
                <a:sym typeface="Arial"/>
              </a:rPr>
              <a:t>2. How would children already admitted in the OTP/TSFP continue to receive care in areas where there is a pandemic?</a:t>
            </a:r>
            <a:endParaRPr sz="2400">
              <a:latin typeface="Arial"/>
              <a:ea typeface="Arial"/>
              <a:cs typeface="Arial"/>
              <a:sym typeface="Arial"/>
            </a:endParaRPr>
          </a:p>
          <a:p>
            <a:pPr marL="0" lvl="0" indent="0" algn="l" rtl="0">
              <a:lnSpc>
                <a:spcPct val="90000"/>
              </a:lnSpc>
              <a:spcBef>
                <a:spcPts val="1000"/>
              </a:spcBef>
              <a:spcAft>
                <a:spcPts val="0"/>
              </a:spcAft>
              <a:buClr>
                <a:schemeClr val="dk1"/>
              </a:buClr>
              <a:buSzPts val="2800"/>
              <a:buNone/>
            </a:pPr>
            <a:endParaRPr sz="2400">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9"/>
        <p:cNvGrpSpPr/>
        <p:nvPr/>
      </p:nvGrpSpPr>
      <p:grpSpPr>
        <a:xfrm>
          <a:off x="0" y="0"/>
          <a:ext cx="0" cy="0"/>
          <a:chOff x="0" y="0"/>
          <a:chExt cx="0" cy="0"/>
        </a:xfrm>
      </p:grpSpPr>
      <p:sp>
        <p:nvSpPr>
          <p:cNvPr id="200" name="Google Shape;200;p29"/>
          <p:cNvSpPr/>
          <p:nvPr/>
        </p:nvSpPr>
        <p:spPr>
          <a:xfrm>
            <a:off x="5708905" y="0"/>
            <a:ext cx="6483095" cy="6858000"/>
          </a:xfrm>
          <a:prstGeom prst="rect">
            <a:avLst/>
          </a:prstGeom>
          <a:gradFill>
            <a:gsLst>
              <a:gs pos="0">
                <a:srgbClr val="95C83D">
                  <a:alpha val="81568"/>
                </a:srgbClr>
              </a:gs>
              <a:gs pos="25000">
                <a:srgbClr val="95C93D">
                  <a:alpha val="60000"/>
                </a:srgbClr>
              </a:gs>
              <a:gs pos="94000">
                <a:srgbClr val="BBB487"/>
              </a:gs>
              <a:gs pos="100000">
                <a:srgbClr val="BBB487"/>
              </a:gs>
            </a:gsLst>
            <a:lin ang="42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01" name="Google Shape;201;p29"/>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202" name="Google Shape;202;p29"/>
          <p:cNvSpPr txBox="1">
            <a:spLocks noGrp="1"/>
          </p:cNvSpPr>
          <p:nvPr>
            <p:ph type="title"/>
          </p:nvPr>
        </p:nvSpPr>
        <p:spPr>
          <a:xfrm>
            <a:off x="589651" y="319145"/>
            <a:ext cx="6754077" cy="145405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000000"/>
              </a:buClr>
              <a:buSzPts val="3240"/>
              <a:buFont typeface="Source Sans Pro"/>
              <a:buNone/>
            </a:pPr>
            <a:r>
              <a:rPr lang="en-US" sz="3600" b="1">
                <a:solidFill>
                  <a:srgbClr val="000000"/>
                </a:solidFill>
                <a:latin typeface="Source Sans Pro"/>
                <a:ea typeface="Source Sans Pro"/>
                <a:cs typeface="Source Sans Pro"/>
                <a:sym typeface="Source Sans Pro"/>
              </a:rPr>
              <a:t>General recommendations to IMAM programming in Myanmar</a:t>
            </a:r>
            <a:endParaRPr sz="3600">
              <a:latin typeface="Source Sans Pro"/>
              <a:ea typeface="Source Sans Pro"/>
              <a:cs typeface="Source Sans Pro"/>
              <a:sym typeface="Source Sans Pro"/>
            </a:endParaRPr>
          </a:p>
        </p:txBody>
      </p:sp>
      <p:sp>
        <p:nvSpPr>
          <p:cNvPr id="203" name="Google Shape;203;p29"/>
          <p:cNvSpPr txBox="1">
            <a:spLocks noGrp="1"/>
          </p:cNvSpPr>
          <p:nvPr>
            <p:ph type="body" idx="1"/>
          </p:nvPr>
        </p:nvSpPr>
        <p:spPr>
          <a:xfrm>
            <a:off x="622377" y="2067866"/>
            <a:ext cx="5451219" cy="4126154"/>
          </a:xfrm>
          <a:prstGeom prst="rect">
            <a:avLst/>
          </a:prstGeom>
          <a:noFill/>
          <a:ln>
            <a:noFill/>
          </a:ln>
        </p:spPr>
        <p:txBody>
          <a:bodyPr spcFirstLastPara="1" wrap="square" lIns="91425" tIns="45700" rIns="91425" bIns="45700" anchor="ctr" anchorCtr="0">
            <a:noAutofit/>
          </a:bodyPr>
          <a:lstStyle/>
          <a:p>
            <a:pPr marL="228600" lvl="0" indent="-228600" algn="l" rtl="0">
              <a:lnSpc>
                <a:spcPct val="90000"/>
              </a:lnSpc>
              <a:spcBef>
                <a:spcPts val="0"/>
              </a:spcBef>
              <a:spcAft>
                <a:spcPts val="0"/>
              </a:spcAft>
              <a:buClr>
                <a:srgbClr val="000000"/>
              </a:buClr>
              <a:buSzPts val="2400"/>
              <a:buChar char="•"/>
            </a:pPr>
            <a:r>
              <a:rPr lang="en-US" sz="2400">
                <a:solidFill>
                  <a:srgbClr val="000000"/>
                </a:solidFill>
                <a:latin typeface="Arial"/>
                <a:ea typeface="Arial"/>
                <a:cs typeface="Arial"/>
                <a:sym typeface="Arial"/>
              </a:rPr>
              <a:t>Encourage good family care practices</a:t>
            </a:r>
            <a:endParaRPr/>
          </a:p>
          <a:p>
            <a:pPr marL="228600" lvl="0" indent="-228600" algn="l" rtl="0">
              <a:lnSpc>
                <a:spcPct val="90000"/>
              </a:lnSpc>
              <a:spcBef>
                <a:spcPts val="1000"/>
              </a:spcBef>
              <a:spcAft>
                <a:spcPts val="0"/>
              </a:spcAft>
              <a:buClr>
                <a:srgbClr val="000000"/>
              </a:buClr>
              <a:buSzPts val="2400"/>
              <a:buChar char="•"/>
            </a:pPr>
            <a:r>
              <a:rPr lang="en-US" sz="2400">
                <a:solidFill>
                  <a:srgbClr val="000000"/>
                </a:solidFill>
                <a:latin typeface="Arial"/>
                <a:ea typeface="Arial"/>
                <a:cs typeface="Arial"/>
                <a:sym typeface="Arial"/>
              </a:rPr>
              <a:t>Early treatment of common illnesses.</a:t>
            </a:r>
            <a:endParaRPr/>
          </a:p>
          <a:p>
            <a:pPr marL="228600" lvl="0" indent="-228600" algn="l" rtl="0">
              <a:lnSpc>
                <a:spcPct val="90000"/>
              </a:lnSpc>
              <a:spcBef>
                <a:spcPts val="1000"/>
              </a:spcBef>
              <a:spcAft>
                <a:spcPts val="0"/>
              </a:spcAft>
              <a:buClr>
                <a:srgbClr val="000000"/>
              </a:buClr>
              <a:buSzPts val="2400"/>
              <a:buChar char="•"/>
            </a:pPr>
            <a:r>
              <a:rPr lang="en-US" sz="2400">
                <a:solidFill>
                  <a:srgbClr val="000000"/>
                </a:solidFill>
                <a:latin typeface="Arial"/>
                <a:ea typeface="Arial"/>
                <a:cs typeface="Arial"/>
                <a:sym typeface="Arial"/>
              </a:rPr>
              <a:t>Adjust activities to:</a:t>
            </a:r>
            <a:endParaRPr/>
          </a:p>
          <a:p>
            <a:pPr marL="685800" lvl="1" indent="-228600" algn="l" rtl="0">
              <a:lnSpc>
                <a:spcPct val="90000"/>
              </a:lnSpc>
              <a:spcBef>
                <a:spcPts val="500"/>
              </a:spcBef>
              <a:spcAft>
                <a:spcPts val="0"/>
              </a:spcAft>
              <a:buClr>
                <a:srgbClr val="000000"/>
              </a:buClr>
              <a:buSzPts val="2400"/>
              <a:buChar char="•"/>
            </a:pPr>
            <a:r>
              <a:rPr lang="en-US">
                <a:solidFill>
                  <a:srgbClr val="000000"/>
                </a:solidFill>
                <a:latin typeface="Arial"/>
                <a:ea typeface="Arial"/>
                <a:cs typeface="Arial"/>
                <a:sym typeface="Arial"/>
              </a:rPr>
              <a:t>Implement COVID-19 prevention measures</a:t>
            </a:r>
            <a:endParaRPr/>
          </a:p>
          <a:p>
            <a:pPr marL="685800" lvl="1" indent="-228600" algn="l" rtl="0">
              <a:lnSpc>
                <a:spcPct val="90000"/>
              </a:lnSpc>
              <a:spcBef>
                <a:spcPts val="500"/>
              </a:spcBef>
              <a:spcAft>
                <a:spcPts val="0"/>
              </a:spcAft>
              <a:buClr>
                <a:srgbClr val="000000"/>
              </a:buClr>
              <a:buSzPts val="2400"/>
              <a:buChar char="•"/>
            </a:pPr>
            <a:r>
              <a:rPr lang="en-US">
                <a:solidFill>
                  <a:srgbClr val="000000"/>
                </a:solidFill>
                <a:latin typeface="Arial"/>
                <a:ea typeface="Arial"/>
                <a:cs typeface="Arial"/>
                <a:sym typeface="Arial"/>
              </a:rPr>
              <a:t>Maintain physical distance</a:t>
            </a:r>
            <a:endParaRPr/>
          </a:p>
          <a:p>
            <a:pPr marL="685800" lvl="1" indent="-228600" algn="l" rtl="0">
              <a:lnSpc>
                <a:spcPct val="90000"/>
              </a:lnSpc>
              <a:spcBef>
                <a:spcPts val="500"/>
              </a:spcBef>
              <a:spcAft>
                <a:spcPts val="0"/>
              </a:spcAft>
              <a:buClr>
                <a:srgbClr val="000000"/>
              </a:buClr>
              <a:buSzPts val="2400"/>
              <a:buChar char="•"/>
            </a:pPr>
            <a:r>
              <a:rPr lang="en-US">
                <a:solidFill>
                  <a:srgbClr val="000000"/>
                </a:solidFill>
                <a:latin typeface="Arial"/>
                <a:ea typeface="Arial"/>
                <a:cs typeface="Arial"/>
                <a:sym typeface="Arial"/>
              </a:rPr>
              <a:t>Avoid mass gatherings,</a:t>
            </a:r>
            <a:endParaRPr/>
          </a:p>
          <a:p>
            <a:pPr marL="685800" lvl="1" indent="-228600" algn="l" rtl="0">
              <a:lnSpc>
                <a:spcPct val="90000"/>
              </a:lnSpc>
              <a:spcBef>
                <a:spcPts val="500"/>
              </a:spcBef>
              <a:spcAft>
                <a:spcPts val="0"/>
              </a:spcAft>
              <a:buClr>
                <a:srgbClr val="000000"/>
              </a:buClr>
              <a:buSzPts val="2400"/>
              <a:buChar char="•"/>
            </a:pPr>
            <a:r>
              <a:rPr lang="en-US">
                <a:solidFill>
                  <a:srgbClr val="000000"/>
                </a:solidFill>
                <a:latin typeface="Arial"/>
                <a:ea typeface="Arial"/>
                <a:cs typeface="Arial"/>
                <a:sym typeface="Arial"/>
              </a:rPr>
              <a:t>Gather continuous feedback</a:t>
            </a:r>
            <a:r>
              <a:rPr lang="en-US" sz="2000">
                <a:solidFill>
                  <a:srgbClr val="000000"/>
                </a:solidFill>
                <a:latin typeface="Arial"/>
                <a:ea typeface="Arial"/>
                <a:cs typeface="Arial"/>
                <a:sym typeface="Arial"/>
              </a:rPr>
              <a:t> </a:t>
            </a:r>
            <a:endParaRPr/>
          </a:p>
          <a:p>
            <a:pPr marL="228600" lvl="0" indent="-101600" algn="l" rtl="0">
              <a:lnSpc>
                <a:spcPct val="90000"/>
              </a:lnSpc>
              <a:spcBef>
                <a:spcPts val="1000"/>
              </a:spcBef>
              <a:spcAft>
                <a:spcPts val="0"/>
              </a:spcAft>
              <a:buClr>
                <a:schemeClr val="dk1"/>
              </a:buClr>
              <a:buSzPts val="2000"/>
              <a:buNone/>
            </a:pPr>
            <a:endParaRPr sz="2000">
              <a:solidFill>
                <a:srgbClr val="000000"/>
              </a:solidFill>
            </a:endParaRPr>
          </a:p>
        </p:txBody>
      </p:sp>
      <p:sp>
        <p:nvSpPr>
          <p:cNvPr id="204" name="Google Shape;204;p29"/>
          <p:cNvSpPr/>
          <p:nvPr/>
        </p:nvSpPr>
        <p:spPr>
          <a:xfrm>
            <a:off x="6089636" y="2960687"/>
            <a:ext cx="2668748" cy="2668748"/>
          </a:xfrm>
          <a:prstGeom prst="ellipse">
            <a:avLst/>
          </a:prstGeom>
          <a:solidFill>
            <a:srgbClr val="FFFFFF"/>
          </a:solidFill>
          <a:ln w="12700" cap="flat" cmpd="sng">
            <a:solidFill>
              <a:srgbClr val="D4E9A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5" name="Google Shape;205;p29"/>
          <p:cNvSpPr/>
          <p:nvPr/>
        </p:nvSpPr>
        <p:spPr>
          <a:xfrm>
            <a:off x="8157014" y="2"/>
            <a:ext cx="4034987" cy="3428147"/>
          </a:xfrm>
          <a:custGeom>
            <a:avLst/>
            <a:gdLst/>
            <a:ahLst/>
            <a:cxnLst/>
            <a:rect l="l" t="t" r="r" b="b"/>
            <a:pathLst>
              <a:path w="4034987" h="3428147" extrusionOk="0">
                <a:moveTo>
                  <a:pt x="350825" y="0"/>
                </a:moveTo>
                <a:lnTo>
                  <a:pt x="4034987" y="0"/>
                </a:lnTo>
                <a:lnTo>
                  <a:pt x="4034987" y="2505205"/>
                </a:lnTo>
                <a:lnTo>
                  <a:pt x="3951822" y="2616420"/>
                </a:lnTo>
                <a:cubicBezTo>
                  <a:pt x="3542699" y="3112162"/>
                  <a:pt x="2923546" y="3428147"/>
                  <a:pt x="2230590" y="3428147"/>
                </a:cubicBezTo>
                <a:cubicBezTo>
                  <a:pt x="998669" y="3428147"/>
                  <a:pt x="0" y="2429478"/>
                  <a:pt x="0" y="1197557"/>
                </a:cubicBezTo>
                <a:cubicBezTo>
                  <a:pt x="0" y="812582"/>
                  <a:pt x="97526" y="450385"/>
                  <a:pt x="269220" y="134326"/>
                </a:cubicBezTo>
                <a:close/>
              </a:path>
            </a:pathLst>
          </a:custGeom>
          <a:solidFill>
            <a:srgbClr val="FFFFFF"/>
          </a:solidFill>
          <a:ln w="12700" cap="flat" cmpd="sng">
            <a:solidFill>
              <a:srgbClr val="D4E9A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06" name="Google Shape;206;p29"/>
          <p:cNvPicPr preferRelativeResize="0"/>
          <p:nvPr/>
        </p:nvPicPr>
        <p:blipFill rotWithShape="1">
          <a:blip r:embed="rId4">
            <a:alphaModFix/>
          </a:blip>
          <a:srcRect/>
          <a:stretch/>
        </p:blipFill>
        <p:spPr>
          <a:xfrm>
            <a:off x="8759844" y="552017"/>
            <a:ext cx="3205839" cy="1747182"/>
          </a:xfrm>
          <a:prstGeom prst="rect">
            <a:avLst/>
          </a:prstGeom>
          <a:noFill/>
          <a:ln>
            <a:noFill/>
          </a:ln>
        </p:spPr>
      </p:pic>
      <p:pic>
        <p:nvPicPr>
          <p:cNvPr id="207" name="Google Shape;207;p29"/>
          <p:cNvPicPr preferRelativeResize="0"/>
          <p:nvPr/>
        </p:nvPicPr>
        <p:blipFill rotWithShape="1">
          <a:blip r:embed="rId5">
            <a:alphaModFix/>
          </a:blip>
          <a:srcRect/>
          <a:stretch/>
        </p:blipFill>
        <p:spPr>
          <a:xfrm>
            <a:off x="6898031" y="3478741"/>
            <a:ext cx="1038722" cy="1606964"/>
          </a:xfrm>
          <a:prstGeom prst="rect">
            <a:avLst/>
          </a:prstGeom>
          <a:noFill/>
          <a:ln>
            <a:noFill/>
          </a:ln>
        </p:spPr>
      </p:pic>
      <p:sp>
        <p:nvSpPr>
          <p:cNvPr id="208" name="Google Shape;208;p29"/>
          <p:cNvSpPr/>
          <p:nvPr/>
        </p:nvSpPr>
        <p:spPr>
          <a:xfrm>
            <a:off x="9059131" y="4258570"/>
            <a:ext cx="3132869" cy="2599430"/>
          </a:xfrm>
          <a:custGeom>
            <a:avLst/>
            <a:gdLst/>
            <a:ahLst/>
            <a:cxnLst/>
            <a:rect l="l" t="t" r="r" b="b"/>
            <a:pathLst>
              <a:path w="3061881" h="2540529" extrusionOk="0">
                <a:moveTo>
                  <a:pt x="1612418" y="0"/>
                </a:moveTo>
                <a:cubicBezTo>
                  <a:pt x="2224646" y="0"/>
                  <a:pt x="2757180" y="341213"/>
                  <a:pt x="3030226" y="843844"/>
                </a:cubicBezTo>
                <a:lnTo>
                  <a:pt x="3061881" y="909556"/>
                </a:lnTo>
                <a:lnTo>
                  <a:pt x="3061881" y="2315281"/>
                </a:lnTo>
                <a:lnTo>
                  <a:pt x="3030226" y="2380992"/>
                </a:lnTo>
                <a:cubicBezTo>
                  <a:pt x="3005404" y="2426686"/>
                  <a:pt x="2978437" y="2471046"/>
                  <a:pt x="2949460" y="2513937"/>
                </a:cubicBezTo>
                <a:lnTo>
                  <a:pt x="2929575" y="2540529"/>
                </a:lnTo>
                <a:lnTo>
                  <a:pt x="295261" y="2540529"/>
                </a:lnTo>
                <a:lnTo>
                  <a:pt x="275376" y="2513937"/>
                </a:lnTo>
                <a:cubicBezTo>
                  <a:pt x="101518" y="2256593"/>
                  <a:pt x="0" y="1946361"/>
                  <a:pt x="0" y="1612418"/>
                </a:cubicBezTo>
                <a:cubicBezTo>
                  <a:pt x="0" y="721904"/>
                  <a:pt x="721904" y="0"/>
                  <a:pt x="1612418" y="0"/>
                </a:cubicBezTo>
                <a:close/>
              </a:path>
            </a:pathLst>
          </a:custGeom>
          <a:solidFill>
            <a:srgbClr val="FFFFFF"/>
          </a:solidFill>
          <a:ln w="12700" cap="flat" cmpd="sng">
            <a:solidFill>
              <a:srgbClr val="D4E9A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09" name="Google Shape;209;p29"/>
          <p:cNvPicPr preferRelativeResize="0"/>
          <p:nvPr/>
        </p:nvPicPr>
        <p:blipFill rotWithShape="1">
          <a:blip r:embed="rId6">
            <a:alphaModFix/>
          </a:blip>
          <a:srcRect/>
          <a:stretch/>
        </p:blipFill>
        <p:spPr>
          <a:xfrm>
            <a:off x="9533568" y="5225348"/>
            <a:ext cx="2432116" cy="123129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30"/>
          <p:cNvSpPr txBox="1">
            <a:spLocks noGrp="1"/>
          </p:cNvSpPr>
          <p:nvPr>
            <p:ph type="body" idx="1"/>
          </p:nvPr>
        </p:nvSpPr>
        <p:spPr>
          <a:xfrm>
            <a:off x="838200" y="1073426"/>
            <a:ext cx="10515600" cy="5103537"/>
          </a:xfrm>
          <a:prstGeom prst="rect">
            <a:avLst/>
          </a:prstGeom>
          <a:noFill/>
          <a:ln>
            <a:noFill/>
          </a:ln>
        </p:spPr>
        <p:txBody>
          <a:bodyPr spcFirstLastPara="1" wrap="square" lIns="91425" tIns="45700" rIns="91425" bIns="45700" anchor="t" anchorCtr="0">
            <a:noAutofit/>
          </a:bodyPr>
          <a:lstStyle/>
          <a:p>
            <a:pPr marL="228600" lvl="0" indent="-228600" algn="l" rtl="0">
              <a:lnSpc>
                <a:spcPct val="150000"/>
              </a:lnSpc>
              <a:spcBef>
                <a:spcPts val="0"/>
              </a:spcBef>
              <a:spcAft>
                <a:spcPts val="0"/>
              </a:spcAft>
              <a:buClr>
                <a:schemeClr val="dk1"/>
              </a:buClr>
              <a:buSzPts val="2800"/>
              <a:buChar char="•"/>
            </a:pPr>
            <a:r>
              <a:rPr lang="en-US" sz="2400">
                <a:latin typeface="Arial"/>
                <a:ea typeface="Arial"/>
                <a:cs typeface="Arial"/>
                <a:sym typeface="Arial"/>
              </a:rPr>
              <a:t>Temporarily decrease frequency of follow-up visits </a:t>
            </a:r>
            <a:endParaRPr sz="2400">
              <a:latin typeface="Arial"/>
              <a:ea typeface="Arial"/>
              <a:cs typeface="Arial"/>
              <a:sym typeface="Arial"/>
            </a:endParaRPr>
          </a:p>
          <a:p>
            <a:pPr marL="228600" lvl="0" indent="-228600" algn="l" rtl="0">
              <a:lnSpc>
                <a:spcPct val="150000"/>
              </a:lnSpc>
              <a:spcBef>
                <a:spcPts val="1000"/>
              </a:spcBef>
              <a:spcAft>
                <a:spcPts val="0"/>
              </a:spcAft>
              <a:buClr>
                <a:schemeClr val="dk1"/>
              </a:buClr>
              <a:buSzPts val="2800"/>
              <a:buChar char="•"/>
            </a:pPr>
            <a:r>
              <a:rPr lang="en-US" sz="2400">
                <a:latin typeface="Arial"/>
                <a:ea typeface="Arial"/>
                <a:cs typeface="Arial"/>
                <a:sym typeface="Arial"/>
              </a:rPr>
              <a:t>Continue Existing IMAM services.</a:t>
            </a:r>
            <a:endParaRPr sz="2400">
              <a:latin typeface="Arial"/>
              <a:ea typeface="Arial"/>
              <a:cs typeface="Arial"/>
              <a:sym typeface="Arial"/>
            </a:endParaRPr>
          </a:p>
          <a:p>
            <a:pPr marL="228600" lvl="0" indent="-228600" algn="l" rtl="0">
              <a:lnSpc>
                <a:spcPct val="150000"/>
              </a:lnSpc>
              <a:spcBef>
                <a:spcPts val="1000"/>
              </a:spcBef>
              <a:spcAft>
                <a:spcPts val="0"/>
              </a:spcAft>
              <a:buClr>
                <a:schemeClr val="dk1"/>
              </a:buClr>
              <a:buSzPts val="2800"/>
              <a:buChar char="•"/>
            </a:pPr>
            <a:r>
              <a:rPr lang="en-US" sz="2400">
                <a:latin typeface="Arial"/>
                <a:ea typeface="Arial"/>
                <a:cs typeface="Arial"/>
                <a:sym typeface="Arial"/>
              </a:rPr>
              <a:t>No New IMAM services.</a:t>
            </a:r>
            <a:endParaRPr sz="2400">
              <a:latin typeface="Arial"/>
              <a:ea typeface="Arial"/>
              <a:cs typeface="Arial"/>
              <a:sym typeface="Arial"/>
            </a:endParaRPr>
          </a:p>
          <a:p>
            <a:pPr marL="228600" lvl="0" indent="-228600" algn="l" rtl="0">
              <a:lnSpc>
                <a:spcPct val="150000"/>
              </a:lnSpc>
              <a:spcBef>
                <a:spcPts val="1000"/>
              </a:spcBef>
              <a:spcAft>
                <a:spcPts val="0"/>
              </a:spcAft>
              <a:buClr>
                <a:schemeClr val="dk1"/>
              </a:buClr>
              <a:buSzPts val="2800"/>
              <a:buChar char="•"/>
            </a:pPr>
            <a:r>
              <a:rPr lang="en-US" sz="2400">
                <a:latin typeface="Arial"/>
                <a:ea typeface="Arial"/>
                <a:cs typeface="Arial"/>
                <a:sym typeface="Arial"/>
              </a:rPr>
              <a:t>Create Isolation areas for suspected cases where possible in ITPs.</a:t>
            </a:r>
            <a:endParaRPr sz="2400">
              <a:latin typeface="Arial"/>
              <a:ea typeface="Arial"/>
              <a:cs typeface="Arial"/>
              <a:sym typeface="Arial"/>
            </a:endParaRPr>
          </a:p>
          <a:p>
            <a:pPr marL="228600" lvl="0" indent="-50800" algn="l" rtl="0">
              <a:lnSpc>
                <a:spcPct val="90000"/>
              </a:lnSpc>
              <a:spcBef>
                <a:spcPts val="1000"/>
              </a:spcBef>
              <a:spcAft>
                <a:spcPts val="0"/>
              </a:spcAft>
              <a:buClr>
                <a:schemeClr val="dk1"/>
              </a:buClr>
              <a:buSzPts val="2800"/>
              <a:buNone/>
            </a:pPr>
            <a:endParaRPr sz="2400">
              <a:latin typeface="Arial"/>
              <a:ea typeface="Arial"/>
              <a:cs typeface="Arial"/>
              <a:sym typeface="Arial"/>
            </a:endParaRPr>
          </a:p>
        </p:txBody>
      </p:sp>
      <p:sp>
        <p:nvSpPr>
          <p:cNvPr id="216" name="Google Shape;216;p30"/>
          <p:cNvSpPr txBox="1">
            <a:spLocks noGrp="1"/>
          </p:cNvSpPr>
          <p:nvPr>
            <p:ph type="title"/>
          </p:nvPr>
        </p:nvSpPr>
        <p:spPr>
          <a:xfrm>
            <a:off x="76957" y="5973"/>
            <a:ext cx="12269317" cy="675064"/>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3600"/>
              <a:buNone/>
            </a:pPr>
            <a:r>
              <a:rPr lang="en-US" sz="3600">
                <a:latin typeface="Source Sans Pro"/>
                <a:ea typeface="Source Sans Pro"/>
                <a:cs typeface="Source Sans Pro"/>
                <a:sym typeface="Source Sans Pro"/>
              </a:rPr>
              <a:t> IMAM Programming in Myanmar: </a:t>
            </a:r>
            <a:r>
              <a:rPr lang="en-US" sz="3600"/>
              <a:t>General Recommendations</a:t>
            </a:r>
            <a:endParaRPr sz="3600">
              <a:latin typeface="Source Sans Pro"/>
              <a:ea typeface="Source Sans Pro"/>
              <a:cs typeface="Source Sans Pro"/>
              <a:sym typeface="Source Sans Pro"/>
            </a:endParaRPr>
          </a:p>
        </p:txBody>
      </p:sp>
      <p:pic>
        <p:nvPicPr>
          <p:cNvPr id="217" name="Google Shape;217;p30"/>
          <p:cNvPicPr preferRelativeResize="0"/>
          <p:nvPr/>
        </p:nvPicPr>
        <p:blipFill rotWithShape="1">
          <a:blip r:embed="rId3">
            <a:alphaModFix/>
          </a:blip>
          <a:srcRect/>
          <a:stretch/>
        </p:blipFill>
        <p:spPr>
          <a:xfrm>
            <a:off x="7513318" y="3906923"/>
            <a:ext cx="3839494" cy="237698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2"/>
        <p:cNvGrpSpPr/>
        <p:nvPr/>
      </p:nvGrpSpPr>
      <p:grpSpPr>
        <a:xfrm>
          <a:off x="0" y="0"/>
          <a:ext cx="0" cy="0"/>
          <a:chOff x="0" y="0"/>
          <a:chExt cx="0" cy="0"/>
        </a:xfrm>
      </p:grpSpPr>
      <p:sp>
        <p:nvSpPr>
          <p:cNvPr id="223" name="Google Shape;223;p31"/>
          <p:cNvSpPr/>
          <p:nvPr/>
        </p:nvSpPr>
        <p:spPr>
          <a:xfrm>
            <a:off x="0" y="0"/>
            <a:ext cx="6483095" cy="6854272"/>
          </a:xfrm>
          <a:prstGeom prst="rect">
            <a:avLst/>
          </a:prstGeom>
          <a:gradFill>
            <a:gsLst>
              <a:gs pos="0">
                <a:srgbClr val="95C83D">
                  <a:alpha val="81568"/>
                </a:srgbClr>
              </a:gs>
              <a:gs pos="25000">
                <a:srgbClr val="95C93D">
                  <a:alpha val="60000"/>
                </a:srgbClr>
              </a:gs>
              <a:gs pos="94000">
                <a:srgbClr val="BBB487"/>
              </a:gs>
              <a:gs pos="100000">
                <a:srgbClr val="BBB487"/>
              </a:gs>
            </a:gsLst>
            <a:lin ang="42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24" name="Google Shape;224;p31"/>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225" name="Google Shape;225;p31"/>
          <p:cNvSpPr txBox="1">
            <a:spLocks noGrp="1"/>
          </p:cNvSpPr>
          <p:nvPr>
            <p:ph type="title"/>
          </p:nvPr>
        </p:nvSpPr>
        <p:spPr>
          <a:xfrm>
            <a:off x="5844907" y="841714"/>
            <a:ext cx="6135755" cy="153588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000000"/>
              </a:buClr>
              <a:buSzPts val="3600"/>
              <a:buFont typeface="Source Sans Pro"/>
              <a:buNone/>
            </a:pPr>
            <a:r>
              <a:rPr lang="en-US" sz="3600" b="1">
                <a:solidFill>
                  <a:srgbClr val="000000"/>
                </a:solidFill>
                <a:latin typeface="Source Sans Pro"/>
                <a:ea typeface="Source Sans Pro"/>
                <a:cs typeface="Source Sans Pro"/>
                <a:sym typeface="Source Sans Pro"/>
              </a:rPr>
              <a:t>General recommendations to IMAM programming in Myanmar</a:t>
            </a:r>
            <a:endParaRPr sz="3600">
              <a:latin typeface="Source Sans Pro"/>
              <a:ea typeface="Source Sans Pro"/>
              <a:cs typeface="Source Sans Pro"/>
              <a:sym typeface="Source Sans Pro"/>
            </a:endParaRPr>
          </a:p>
        </p:txBody>
      </p:sp>
      <p:sp>
        <p:nvSpPr>
          <p:cNvPr id="226" name="Google Shape;226;p31"/>
          <p:cNvSpPr/>
          <p:nvPr/>
        </p:nvSpPr>
        <p:spPr>
          <a:xfrm>
            <a:off x="1763882" y="0"/>
            <a:ext cx="3880988" cy="2206512"/>
          </a:xfrm>
          <a:custGeom>
            <a:avLst/>
            <a:gdLst/>
            <a:ahLst/>
            <a:cxnLst/>
            <a:rect l="l" t="t" r="r" b="b"/>
            <a:pathLst>
              <a:path w="3960193" h="2251543" extrusionOk="0">
                <a:moveTo>
                  <a:pt x="20753" y="0"/>
                </a:moveTo>
                <a:lnTo>
                  <a:pt x="3939440" y="0"/>
                </a:lnTo>
                <a:lnTo>
                  <a:pt x="3949969" y="68994"/>
                </a:lnTo>
                <a:cubicBezTo>
                  <a:pt x="3956730" y="135559"/>
                  <a:pt x="3960193" y="203099"/>
                  <a:pt x="3960193" y="271447"/>
                </a:cubicBezTo>
                <a:cubicBezTo>
                  <a:pt x="3960193" y="1365024"/>
                  <a:pt x="3073674" y="2251543"/>
                  <a:pt x="1980096" y="2251543"/>
                </a:cubicBezTo>
                <a:cubicBezTo>
                  <a:pt x="886519" y="2251543"/>
                  <a:pt x="0" y="1365024"/>
                  <a:pt x="0" y="271447"/>
                </a:cubicBezTo>
                <a:cubicBezTo>
                  <a:pt x="0" y="203099"/>
                  <a:pt x="3463" y="135559"/>
                  <a:pt x="10224" y="68994"/>
                </a:cubicBezTo>
                <a:close/>
              </a:path>
            </a:pathLst>
          </a:custGeom>
          <a:solidFill>
            <a:srgbClr val="FFFFFF"/>
          </a:solidFill>
          <a:ln w="12700" cap="flat" cmpd="sng">
            <a:solidFill>
              <a:srgbClr val="D4E9A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27" name="Google Shape;227;p31"/>
          <p:cNvPicPr preferRelativeResize="0"/>
          <p:nvPr/>
        </p:nvPicPr>
        <p:blipFill rotWithShape="1">
          <a:blip r:embed="rId4">
            <a:alphaModFix/>
          </a:blip>
          <a:srcRect/>
          <a:stretch/>
        </p:blipFill>
        <p:spPr>
          <a:xfrm>
            <a:off x="2573912" y="213398"/>
            <a:ext cx="2267858" cy="1360715"/>
          </a:xfrm>
          <a:prstGeom prst="rect">
            <a:avLst/>
          </a:prstGeom>
          <a:noFill/>
          <a:ln>
            <a:noFill/>
          </a:ln>
        </p:spPr>
      </p:pic>
      <p:sp>
        <p:nvSpPr>
          <p:cNvPr id="228" name="Google Shape;228;p31"/>
          <p:cNvSpPr/>
          <p:nvPr/>
        </p:nvSpPr>
        <p:spPr>
          <a:xfrm>
            <a:off x="0" y="2912701"/>
            <a:ext cx="4942589" cy="3945299"/>
          </a:xfrm>
          <a:custGeom>
            <a:avLst/>
            <a:gdLst/>
            <a:ahLst/>
            <a:cxnLst/>
            <a:rect l="l" t="t" r="r" b="b"/>
            <a:pathLst>
              <a:path w="4942589" h="3945299" extrusionOk="0">
                <a:moveTo>
                  <a:pt x="2223943" y="0"/>
                </a:moveTo>
                <a:cubicBezTo>
                  <a:pt x="3725410" y="0"/>
                  <a:pt x="4942589" y="1217179"/>
                  <a:pt x="4942589" y="2718646"/>
                </a:cubicBezTo>
                <a:cubicBezTo>
                  <a:pt x="4942589" y="3094013"/>
                  <a:pt x="4866516" y="3451612"/>
                  <a:pt x="4728945" y="3776866"/>
                </a:cubicBezTo>
                <a:lnTo>
                  <a:pt x="4647806" y="3945299"/>
                </a:lnTo>
                <a:lnTo>
                  <a:pt x="0" y="3945299"/>
                </a:lnTo>
                <a:lnTo>
                  <a:pt x="0" y="1157971"/>
                </a:lnTo>
                <a:lnTo>
                  <a:pt x="126104" y="989335"/>
                </a:lnTo>
                <a:cubicBezTo>
                  <a:pt x="624744" y="385123"/>
                  <a:pt x="1379368" y="0"/>
                  <a:pt x="2223943" y="0"/>
                </a:cubicBezTo>
                <a:close/>
              </a:path>
            </a:pathLst>
          </a:custGeom>
          <a:solidFill>
            <a:srgbClr val="FFFFFF"/>
          </a:solidFill>
          <a:ln w="12700" cap="flat" cmpd="sng">
            <a:solidFill>
              <a:srgbClr val="D4E9A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29" name="Google Shape;229;p31"/>
          <p:cNvPicPr preferRelativeResize="0"/>
          <p:nvPr/>
        </p:nvPicPr>
        <p:blipFill rotWithShape="1">
          <a:blip r:embed="rId5">
            <a:alphaModFix/>
          </a:blip>
          <a:srcRect/>
          <a:stretch/>
        </p:blipFill>
        <p:spPr>
          <a:xfrm>
            <a:off x="426913" y="3875314"/>
            <a:ext cx="3548742" cy="2670429"/>
          </a:xfrm>
          <a:prstGeom prst="rect">
            <a:avLst/>
          </a:prstGeom>
          <a:noFill/>
          <a:ln>
            <a:noFill/>
          </a:ln>
        </p:spPr>
      </p:pic>
      <p:sp>
        <p:nvSpPr>
          <p:cNvPr id="230" name="Google Shape;230;p31"/>
          <p:cNvSpPr txBox="1">
            <a:spLocks noGrp="1"/>
          </p:cNvSpPr>
          <p:nvPr>
            <p:ph type="body" idx="1"/>
          </p:nvPr>
        </p:nvSpPr>
        <p:spPr>
          <a:xfrm>
            <a:off x="5845144" y="2404341"/>
            <a:ext cx="5854780" cy="4338420"/>
          </a:xfrm>
          <a:prstGeom prst="rect">
            <a:avLst/>
          </a:prstGeom>
          <a:noFill/>
          <a:ln>
            <a:noFill/>
          </a:ln>
        </p:spPr>
        <p:txBody>
          <a:bodyPr spcFirstLastPara="1" wrap="square" lIns="91425" tIns="45700" rIns="91425" bIns="45700" anchor="ctr" anchorCtr="0">
            <a:noAutofit/>
          </a:bodyPr>
          <a:lstStyle/>
          <a:p>
            <a:pPr marL="228600" lvl="0" indent="-228600" algn="l" rtl="0">
              <a:lnSpc>
                <a:spcPct val="100000"/>
              </a:lnSpc>
              <a:spcBef>
                <a:spcPts val="0"/>
              </a:spcBef>
              <a:spcAft>
                <a:spcPts val="0"/>
              </a:spcAft>
              <a:buClr>
                <a:srgbClr val="000000"/>
              </a:buClr>
              <a:buSzPts val="2800"/>
              <a:buChar char="•"/>
            </a:pPr>
            <a:r>
              <a:rPr lang="en-US" sz="2400">
                <a:solidFill>
                  <a:srgbClr val="000000"/>
                </a:solidFill>
                <a:latin typeface="Arial"/>
                <a:ea typeface="Arial"/>
                <a:cs typeface="Arial"/>
                <a:sym typeface="Arial"/>
              </a:rPr>
              <a:t>Use MUAC and Oedema as the Admission and Discharge criteria. </a:t>
            </a:r>
            <a:endParaRPr sz="2400">
              <a:latin typeface="Arial"/>
              <a:ea typeface="Arial"/>
              <a:cs typeface="Arial"/>
              <a:sym typeface="Arial"/>
            </a:endParaRPr>
          </a:p>
          <a:p>
            <a:pPr marL="228600" lvl="0" indent="-228600" algn="l" rtl="0">
              <a:lnSpc>
                <a:spcPct val="100000"/>
              </a:lnSpc>
              <a:spcBef>
                <a:spcPts val="1000"/>
              </a:spcBef>
              <a:spcAft>
                <a:spcPts val="0"/>
              </a:spcAft>
              <a:buClr>
                <a:srgbClr val="000000"/>
              </a:buClr>
              <a:buSzPts val="2800"/>
              <a:buChar char="•"/>
            </a:pPr>
            <a:r>
              <a:rPr lang="en-US" sz="2400">
                <a:solidFill>
                  <a:srgbClr val="000000"/>
                </a:solidFill>
                <a:latin typeface="Arial"/>
                <a:ea typeface="Arial"/>
                <a:cs typeface="Arial"/>
                <a:sym typeface="Arial"/>
              </a:rPr>
              <a:t>Teach caregivers to measure MUAC and assess for oedema</a:t>
            </a:r>
            <a:endParaRPr sz="2400">
              <a:solidFill>
                <a:srgbClr val="000000"/>
              </a:solidFill>
              <a:latin typeface="Arial"/>
              <a:ea typeface="Arial"/>
              <a:cs typeface="Arial"/>
              <a:sym typeface="Arial"/>
            </a:endParaRPr>
          </a:p>
          <a:p>
            <a:pPr marL="228600" lvl="0" indent="-228600" algn="l" rtl="0">
              <a:lnSpc>
                <a:spcPct val="100000"/>
              </a:lnSpc>
              <a:spcBef>
                <a:spcPts val="1000"/>
              </a:spcBef>
              <a:spcAft>
                <a:spcPts val="0"/>
              </a:spcAft>
              <a:buClr>
                <a:srgbClr val="000000"/>
              </a:buClr>
              <a:buSzPts val="2800"/>
              <a:buChar char="•"/>
            </a:pPr>
            <a:r>
              <a:rPr lang="en-US" sz="2400">
                <a:solidFill>
                  <a:srgbClr val="000000"/>
                </a:solidFill>
                <a:latin typeface="Arial"/>
                <a:ea typeface="Arial"/>
                <a:cs typeface="Arial"/>
                <a:sym typeface="Arial"/>
              </a:rPr>
              <a:t>Use weight for monitoring progress for those children already admitted using WHZ</a:t>
            </a:r>
            <a:endParaRPr sz="2400">
              <a:latin typeface="Arial"/>
              <a:ea typeface="Arial"/>
              <a:cs typeface="Arial"/>
              <a:sym typeface="Arial"/>
            </a:endParaRPr>
          </a:p>
          <a:p>
            <a:pPr marL="228600" lvl="0" indent="-101600" algn="l" rtl="0">
              <a:lnSpc>
                <a:spcPct val="100000"/>
              </a:lnSpc>
              <a:spcBef>
                <a:spcPts val="1000"/>
              </a:spcBef>
              <a:spcAft>
                <a:spcPts val="0"/>
              </a:spcAft>
              <a:buClr>
                <a:schemeClr val="dk1"/>
              </a:buClr>
              <a:buSzPts val="2000"/>
              <a:buNone/>
            </a:pPr>
            <a:endParaRPr sz="2400">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32"/>
          <p:cNvSpPr txBox="1">
            <a:spLocks noGrp="1"/>
          </p:cNvSpPr>
          <p:nvPr>
            <p:ph type="body" idx="1"/>
          </p:nvPr>
        </p:nvSpPr>
        <p:spPr>
          <a:xfrm>
            <a:off x="371061" y="1073426"/>
            <a:ext cx="11275857" cy="5498824"/>
          </a:xfrm>
          <a:prstGeom prst="rect">
            <a:avLst/>
          </a:prstGeom>
          <a:noFill/>
          <a:ln>
            <a:noFill/>
          </a:ln>
        </p:spPr>
        <p:txBody>
          <a:bodyPr spcFirstLastPara="1" wrap="square" lIns="91425" tIns="45700" rIns="91425" bIns="45700" anchor="t" anchorCtr="0">
            <a:noAutofit/>
          </a:bodyPr>
          <a:lstStyle/>
          <a:p>
            <a:pPr marL="0" lvl="0" indent="0" algn="l" rtl="0">
              <a:lnSpc>
                <a:spcPct val="150000"/>
              </a:lnSpc>
              <a:spcBef>
                <a:spcPts val="1000"/>
              </a:spcBef>
              <a:spcAft>
                <a:spcPts val="0"/>
              </a:spcAft>
              <a:buSzPts val="1800"/>
              <a:buNone/>
            </a:pPr>
            <a:r>
              <a:rPr lang="en-US" sz="2400" b="1">
                <a:latin typeface="Arial"/>
                <a:ea typeface="Arial"/>
                <a:cs typeface="Arial"/>
                <a:sym typeface="Arial"/>
              </a:rPr>
              <a:t>Specific to nutrition activities:</a:t>
            </a:r>
            <a:endParaRPr/>
          </a:p>
          <a:p>
            <a:pPr marL="457200" lvl="0" indent="-342900" algn="l" rtl="0">
              <a:lnSpc>
                <a:spcPct val="110000"/>
              </a:lnSpc>
              <a:spcBef>
                <a:spcPts val="1000"/>
              </a:spcBef>
              <a:spcAft>
                <a:spcPts val="0"/>
              </a:spcAft>
              <a:buSzPts val="1800"/>
              <a:buChar char="•"/>
            </a:pPr>
            <a:r>
              <a:rPr lang="en-US" sz="2400">
                <a:latin typeface="Arial"/>
                <a:ea typeface="Arial"/>
                <a:cs typeface="Arial"/>
                <a:sym typeface="Arial"/>
              </a:rPr>
              <a:t>Organizing rations ahead  of the visits to ensure easy distribution</a:t>
            </a:r>
            <a:endParaRPr/>
          </a:p>
          <a:p>
            <a:pPr marL="457200" lvl="0" indent="-342900" algn="l" rtl="0">
              <a:lnSpc>
                <a:spcPct val="110000"/>
              </a:lnSpc>
              <a:spcBef>
                <a:spcPts val="1000"/>
              </a:spcBef>
              <a:spcAft>
                <a:spcPts val="0"/>
              </a:spcAft>
              <a:buSzPts val="1800"/>
              <a:buChar char="•"/>
            </a:pPr>
            <a:r>
              <a:rPr lang="en-US" sz="2400">
                <a:latin typeface="Arial"/>
                <a:ea typeface="Arial"/>
                <a:cs typeface="Arial"/>
                <a:sym typeface="Arial"/>
              </a:rPr>
              <a:t>Use the appropriate anthropometric tools depending on level of IPC measures in place and PPE available</a:t>
            </a:r>
            <a:endParaRPr/>
          </a:p>
          <a:p>
            <a:pPr marL="457200" lvl="0" indent="-342900" algn="l" rtl="0">
              <a:lnSpc>
                <a:spcPct val="110000"/>
              </a:lnSpc>
              <a:spcBef>
                <a:spcPts val="1000"/>
              </a:spcBef>
              <a:spcAft>
                <a:spcPts val="0"/>
              </a:spcAft>
              <a:buSzPts val="1800"/>
              <a:buChar char="•"/>
            </a:pPr>
            <a:r>
              <a:rPr lang="en-US" sz="2400">
                <a:latin typeface="Arial"/>
                <a:ea typeface="Arial"/>
                <a:cs typeface="Arial"/>
                <a:sym typeface="Arial"/>
              </a:rPr>
              <a:t>Use digital scales not infant scales</a:t>
            </a:r>
            <a:endParaRPr/>
          </a:p>
          <a:p>
            <a:pPr marL="457200" lvl="0" indent="-342900" algn="l" rtl="0">
              <a:lnSpc>
                <a:spcPct val="110000"/>
              </a:lnSpc>
              <a:spcBef>
                <a:spcPts val="1000"/>
              </a:spcBef>
              <a:spcAft>
                <a:spcPts val="0"/>
              </a:spcAft>
              <a:buSzPts val="1800"/>
              <a:buChar char="•"/>
            </a:pPr>
            <a:r>
              <a:rPr lang="en-US" sz="2400">
                <a:latin typeface="Arial"/>
                <a:ea typeface="Arial"/>
                <a:cs typeface="Arial"/>
                <a:sym typeface="Arial"/>
              </a:rPr>
              <a:t>Heights boards only when strict IPC measures and PPE</a:t>
            </a:r>
            <a:endParaRPr/>
          </a:p>
          <a:p>
            <a:pPr marL="457200" lvl="0" indent="-342900" algn="l" rtl="0">
              <a:lnSpc>
                <a:spcPct val="110000"/>
              </a:lnSpc>
              <a:spcBef>
                <a:spcPts val="1000"/>
              </a:spcBef>
              <a:spcAft>
                <a:spcPts val="0"/>
              </a:spcAft>
              <a:buSzPts val="1800"/>
              <a:buChar char="•"/>
            </a:pPr>
            <a:r>
              <a:rPr lang="en-US" sz="2400">
                <a:latin typeface="Arial"/>
                <a:ea typeface="Arial"/>
                <a:cs typeface="Arial"/>
                <a:sym typeface="Arial"/>
              </a:rPr>
              <a:t>Re-suable MUAC tapes and disinfecting or washing after each use or single-use MUAC tapes.</a:t>
            </a:r>
            <a:endParaRPr/>
          </a:p>
          <a:p>
            <a:pPr marL="457200" lvl="0" indent="-342900" algn="l" rtl="0">
              <a:lnSpc>
                <a:spcPct val="110000"/>
              </a:lnSpc>
              <a:spcBef>
                <a:spcPts val="1000"/>
              </a:spcBef>
              <a:spcAft>
                <a:spcPts val="0"/>
              </a:spcAft>
              <a:buSzPts val="1800"/>
              <a:buChar char="•"/>
            </a:pPr>
            <a:r>
              <a:rPr lang="en-US" sz="2400">
                <a:latin typeface="Arial"/>
                <a:ea typeface="Arial"/>
                <a:cs typeface="Arial"/>
                <a:sym typeface="Arial"/>
              </a:rPr>
              <a:t>Oedema assessment by caretaker or quick assessment by health worker using PPE</a:t>
            </a:r>
            <a:endParaRPr/>
          </a:p>
          <a:p>
            <a:pPr marL="457200" lvl="0" indent="-228600" algn="l" rtl="0">
              <a:lnSpc>
                <a:spcPct val="90000"/>
              </a:lnSpc>
              <a:spcBef>
                <a:spcPts val="1000"/>
              </a:spcBef>
              <a:spcAft>
                <a:spcPts val="0"/>
              </a:spcAft>
              <a:buClr>
                <a:schemeClr val="dk1"/>
              </a:buClr>
              <a:buSzPts val="1800"/>
              <a:buNone/>
            </a:pPr>
            <a:endParaRPr sz="2400">
              <a:latin typeface="Arial"/>
              <a:ea typeface="Arial"/>
              <a:cs typeface="Arial"/>
              <a:sym typeface="Arial"/>
            </a:endParaRPr>
          </a:p>
        </p:txBody>
      </p:sp>
      <p:sp>
        <p:nvSpPr>
          <p:cNvPr id="237" name="Google Shape;237;p32"/>
          <p:cNvSpPr txBox="1">
            <a:spLocks noGrp="1"/>
          </p:cNvSpPr>
          <p:nvPr>
            <p:ph type="title"/>
          </p:nvPr>
        </p:nvSpPr>
        <p:spPr>
          <a:xfrm>
            <a:off x="371061" y="5973"/>
            <a:ext cx="11600896" cy="675064"/>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4400"/>
              <a:buFont typeface="Calibri"/>
              <a:buNone/>
            </a:pPr>
            <a:r>
              <a:rPr lang="en-US" sz="3600">
                <a:latin typeface="Source Sans Pro"/>
                <a:ea typeface="Source Sans Pro"/>
                <a:cs typeface="Source Sans Pro"/>
                <a:sym typeface="Source Sans Pro"/>
              </a:rPr>
              <a:t>General recommendations: Additional global guidance</a:t>
            </a:r>
            <a:endParaRPr sz="3600">
              <a:latin typeface="Source Sans Pro"/>
              <a:ea typeface="Source Sans Pro"/>
              <a:cs typeface="Source Sans Pro"/>
              <a:sym typeface="Source Sans Pro"/>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pic>
        <p:nvPicPr>
          <p:cNvPr id="243" name="Google Shape;243;p33"/>
          <p:cNvPicPr preferRelativeResize="0"/>
          <p:nvPr/>
        </p:nvPicPr>
        <p:blipFill rotWithShape="1">
          <a:blip r:embed="rId3">
            <a:alphaModFix/>
          </a:blip>
          <a:srcRect/>
          <a:stretch/>
        </p:blipFill>
        <p:spPr>
          <a:xfrm>
            <a:off x="198782" y="993914"/>
            <a:ext cx="11993218" cy="5565912"/>
          </a:xfrm>
          <a:prstGeom prst="rect">
            <a:avLst/>
          </a:prstGeom>
          <a:noFill/>
          <a:ln>
            <a:noFill/>
          </a:ln>
        </p:spPr>
      </p:pic>
      <p:sp>
        <p:nvSpPr>
          <p:cNvPr id="244" name="Google Shape;244;p33"/>
          <p:cNvSpPr txBox="1">
            <a:spLocks noGrp="1"/>
          </p:cNvSpPr>
          <p:nvPr>
            <p:ph type="body" idx="1"/>
          </p:nvPr>
        </p:nvSpPr>
        <p:spPr>
          <a:xfrm>
            <a:off x="559730" y="1403926"/>
            <a:ext cx="11100672" cy="532817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en-US" sz="2400" b="1">
                <a:latin typeface="Arial"/>
                <a:ea typeface="Arial"/>
                <a:cs typeface="Arial"/>
                <a:sym typeface="Arial"/>
              </a:rPr>
              <a:t>Than Than Aye, the village BHS is on her regular household visits. She is happy that some mothers who were not ready to be counselled about their children’s nutrition status have finally agreed to get their children screened. In her excitement, she forgot to bring her sanitizer. </a:t>
            </a:r>
            <a:endParaRPr sz="2400" b="1">
              <a:latin typeface="Arial"/>
              <a:ea typeface="Arial"/>
              <a:cs typeface="Arial"/>
              <a:sym typeface="Arial"/>
            </a:endParaRPr>
          </a:p>
          <a:p>
            <a:pPr marL="0" lvl="0" indent="0" algn="l" rtl="0">
              <a:lnSpc>
                <a:spcPct val="100000"/>
              </a:lnSpc>
              <a:spcBef>
                <a:spcPts val="1000"/>
              </a:spcBef>
              <a:spcAft>
                <a:spcPts val="0"/>
              </a:spcAft>
              <a:buClr>
                <a:schemeClr val="dk1"/>
              </a:buClr>
              <a:buSzPts val="2800"/>
              <a:buNone/>
            </a:pPr>
            <a:r>
              <a:rPr lang="en-US" sz="2400" b="1">
                <a:latin typeface="Arial"/>
                <a:ea typeface="Arial"/>
                <a:cs typeface="Arial"/>
                <a:sym typeface="Arial"/>
              </a:rPr>
              <a:t>She meets San San Win, whose daughter is obviously very  malnourished. She also notices that the daughter is coughing and appears to have fever. Than Than Aye gets worried and thinks – what if she has got infected with COVID-19? San San Win has only recently agreed to do the nutrition screening, how do I handle this?’ </a:t>
            </a:r>
            <a:endParaRPr sz="2400" b="1">
              <a:latin typeface="Arial"/>
              <a:ea typeface="Arial"/>
              <a:cs typeface="Arial"/>
              <a:sym typeface="Arial"/>
            </a:endParaRPr>
          </a:p>
          <a:p>
            <a:pPr marL="0" lvl="0" indent="0" algn="l" rtl="0">
              <a:lnSpc>
                <a:spcPct val="100000"/>
              </a:lnSpc>
              <a:spcBef>
                <a:spcPts val="1000"/>
              </a:spcBef>
              <a:spcAft>
                <a:spcPts val="0"/>
              </a:spcAft>
              <a:buClr>
                <a:schemeClr val="dk1"/>
              </a:buClr>
              <a:buSzPts val="2800"/>
              <a:buNone/>
            </a:pPr>
            <a:endParaRPr sz="2400" b="1">
              <a:latin typeface="Arial"/>
              <a:ea typeface="Arial"/>
              <a:cs typeface="Arial"/>
              <a:sym typeface="Arial"/>
            </a:endParaRPr>
          </a:p>
          <a:p>
            <a:pPr marL="0" lvl="0" indent="0" algn="l" rtl="0">
              <a:lnSpc>
                <a:spcPct val="100000"/>
              </a:lnSpc>
              <a:spcBef>
                <a:spcPts val="1000"/>
              </a:spcBef>
              <a:spcAft>
                <a:spcPts val="0"/>
              </a:spcAft>
              <a:buClr>
                <a:schemeClr val="dk1"/>
              </a:buClr>
              <a:buSzPts val="2800"/>
              <a:buNone/>
            </a:pPr>
            <a:r>
              <a:rPr lang="en-US" sz="2400" b="1">
                <a:latin typeface="Arial"/>
                <a:ea typeface="Arial"/>
                <a:cs typeface="Arial"/>
                <a:sym typeface="Arial"/>
              </a:rPr>
              <a:t>Question: How could Than Than Aye have planned better? What should she say/do for San San Win’s daughter?</a:t>
            </a:r>
            <a:endParaRPr sz="2400" b="1">
              <a:latin typeface="Arial"/>
              <a:ea typeface="Arial"/>
              <a:cs typeface="Arial"/>
              <a:sym typeface="Arial"/>
            </a:endParaRPr>
          </a:p>
          <a:p>
            <a:pPr marL="228600" lvl="0" indent="-50800" algn="l" rtl="0">
              <a:lnSpc>
                <a:spcPct val="100000"/>
              </a:lnSpc>
              <a:spcBef>
                <a:spcPts val="1000"/>
              </a:spcBef>
              <a:spcAft>
                <a:spcPts val="0"/>
              </a:spcAft>
              <a:buClr>
                <a:schemeClr val="dk1"/>
              </a:buClr>
              <a:buSzPts val="2800"/>
              <a:buNone/>
            </a:pPr>
            <a:endParaRPr sz="2400" b="1">
              <a:latin typeface="Arial"/>
              <a:ea typeface="Arial"/>
              <a:cs typeface="Arial"/>
              <a:sym typeface="Arial"/>
            </a:endParaRPr>
          </a:p>
        </p:txBody>
      </p:sp>
      <p:sp>
        <p:nvSpPr>
          <p:cNvPr id="245" name="Google Shape;245;p33"/>
          <p:cNvSpPr txBox="1">
            <a:spLocks noGrp="1"/>
          </p:cNvSpPr>
          <p:nvPr>
            <p:ph type="title"/>
          </p:nvPr>
        </p:nvSpPr>
        <p:spPr>
          <a:xfrm>
            <a:off x="-1" y="32709"/>
            <a:ext cx="11410485" cy="64832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3960"/>
              <a:buFont typeface="Calibri"/>
              <a:buNone/>
            </a:pPr>
            <a:r>
              <a:rPr lang="en-US" sz="3600">
                <a:solidFill>
                  <a:srgbClr val="FFFFFF"/>
                </a:solidFill>
                <a:latin typeface="Source Sans Pro"/>
                <a:ea typeface="Source Sans Pro"/>
                <a:cs typeface="Source Sans Pro"/>
                <a:sym typeface="Source Sans Pro"/>
              </a:rPr>
              <a:t>Screening and referral. </a:t>
            </a:r>
            <a:endParaRPr sz="3600">
              <a:solidFill>
                <a:srgbClr val="FFFFFF"/>
              </a:solidFill>
              <a:latin typeface="Source Sans Pro"/>
              <a:ea typeface="Source Sans Pro"/>
              <a:cs typeface="Source Sans Pro"/>
              <a:sym typeface="Source Sans Pro"/>
            </a:endParaRPr>
          </a:p>
        </p:txBody>
      </p:sp>
    </p:spTree>
  </p:cSld>
  <p:clrMapOvr>
    <a:masterClrMapping/>
  </p:clrMapOvr>
</p:sld>
</file>

<file path=ppt/theme/theme1.xml><?xml version="1.0" encoding="utf-8"?>
<a:theme xmlns:a="http://schemas.openxmlformats.org/drawingml/2006/main" name="Office Theme">
  <a:themeElements>
    <a:clrScheme name="Custom 5">
      <a:dk1>
        <a:srgbClr val="000000"/>
      </a:dk1>
      <a:lt1>
        <a:srgbClr val="FFFFFF"/>
      </a:lt1>
      <a:dk2>
        <a:srgbClr val="808285"/>
      </a:dk2>
      <a:lt2>
        <a:srgbClr val="E2DFCC"/>
      </a:lt2>
      <a:accent1>
        <a:srgbClr val="95C93D"/>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FEBDE5D13C7C844895D4D0785CE1387" ma:contentTypeVersion="13" ma:contentTypeDescription="Create a new document." ma:contentTypeScope="" ma:versionID="bcef926d8af47c3b2016dab529327558">
  <xsd:schema xmlns:xsd="http://www.w3.org/2001/XMLSchema" xmlns:xs="http://www.w3.org/2001/XMLSchema" xmlns:p="http://schemas.microsoft.com/office/2006/metadata/properties" xmlns:ns2="b545358d-e310-4d04-b43f-541cad9994cd" xmlns:ns3="7a9f276f-f162-4cb8-9653-eafef4bd0861" targetNamespace="http://schemas.microsoft.com/office/2006/metadata/properties" ma:root="true" ma:fieldsID="4f427df40378d8e99aaa55ae02853742" ns2:_="" ns3:_="">
    <xsd:import namespace="b545358d-e310-4d04-b43f-541cad9994cd"/>
    <xsd:import namespace="7a9f276f-f162-4cb8-9653-eafef4bd086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545358d-e310-4d04-b43f-541cad9994c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a9f276f-f162-4cb8-9653-eafef4bd0861"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0648FFD-4E4B-4B87-BA06-98B6FB6B453D}"/>
</file>

<file path=customXml/itemProps2.xml><?xml version="1.0" encoding="utf-8"?>
<ds:datastoreItem xmlns:ds="http://schemas.openxmlformats.org/officeDocument/2006/customXml" ds:itemID="{721A62E2-4F6E-4157-BAC1-C7EB8E0974E1}"/>
</file>

<file path=customXml/itemProps3.xml><?xml version="1.0" encoding="utf-8"?>
<ds:datastoreItem xmlns:ds="http://schemas.openxmlformats.org/officeDocument/2006/customXml" ds:itemID="{DF90AA1A-C2E8-45F5-A3DA-DF2A552A2BA3}"/>
</file>

<file path=docProps/app.xml><?xml version="1.0" encoding="utf-8"?>
<Properties xmlns="http://schemas.openxmlformats.org/officeDocument/2006/extended-properties" xmlns:vt="http://schemas.openxmlformats.org/officeDocument/2006/docPropsVTypes">
  <TotalTime>42</TotalTime>
  <Words>2051</Words>
  <Application>Microsoft Office PowerPoint</Application>
  <PresentationFormat>Widescreen</PresentationFormat>
  <Paragraphs>179</Paragraphs>
  <Slides>18</Slides>
  <Notes>18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Source Sans Pro</vt:lpstr>
      <vt:lpstr>Office Theme</vt:lpstr>
      <vt:lpstr>PowerPoint Presentation</vt:lpstr>
      <vt:lpstr>PowerPoint Presentation</vt:lpstr>
      <vt:lpstr>PowerPoint Presentation</vt:lpstr>
      <vt:lpstr>IMAM Programming in Myanmar: General Recommendations </vt:lpstr>
      <vt:lpstr>General recommendations to IMAM programming in Myanmar</vt:lpstr>
      <vt:lpstr> IMAM Programming in Myanmar: General Recommendations</vt:lpstr>
      <vt:lpstr>General recommendations to IMAM programming in Myanmar</vt:lpstr>
      <vt:lpstr>General recommendations: Additional global guidance</vt:lpstr>
      <vt:lpstr>Screening and referral. </vt:lpstr>
      <vt:lpstr>Changes in the screening and referral process during the COVID-19 pandemic</vt:lpstr>
      <vt:lpstr>Changes in the screening and referral process </vt:lpstr>
      <vt:lpstr>Changes in the screening and referral process</vt:lpstr>
      <vt:lpstr>Referral</vt:lpstr>
      <vt:lpstr>Modification to care in OTPs.</vt:lpstr>
      <vt:lpstr>Modification to care in OTPs.</vt:lpstr>
      <vt:lpstr>Modification to care in SFPs</vt:lpstr>
      <vt:lpstr>Modification to care in SFPs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Martha Nakakande</cp:lastModifiedBy>
  <cp:revision>4</cp:revision>
  <dcterms:modified xsi:type="dcterms:W3CDTF">2021-01-29T09:39:00Z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0x010100EFEBDE5D13C7C844895D4D0785CE1387</vt:lpwstr>
  </property>
</Properties>
</file>