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tableStyles.xml" ContentType="application/vnd.openxmlformats-officedocument.presentationml.tableStyles+xml"/>
  <Override PartName="/ppt/presentation.xml" ContentType="application/vnd.openxmlformats-officedocument.presentationml.presentation.main+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2" Type="http://schemas.openxmlformats.org/officeDocument/2006/relationships/custom-properties" Target="docProps/custom.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6858000" cx="12192000"/>
  <p:notesSz cx="6858000" cy="9144000"/>
  <p:embeddedFontLst>
    <p:embeddedFont>
      <p:font typeface="Source Sans Pro"/>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5CC97CD-15AC-4CB5-A3C3-43423A710E5F}">
  <a:tblStyle styleId="{C5CC97CD-15AC-4CB5-A3C3-43423A710E5F}"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8" Type="http://schemas.openxmlformats.org/officeDocument/2006/relationships/slide" Target="slides/slide3.xml"/><Relationship Id="rId21" Type="http://schemas.openxmlformats.org/officeDocument/2006/relationships/font" Target="fonts/SourceSansPro-italic.fntdata"/><Relationship Id="rId3" Type="http://schemas.openxmlformats.org/officeDocument/2006/relationships/tableStyles" Target="tableStyles.xml"/><Relationship Id="rId12" Type="http://schemas.openxmlformats.org/officeDocument/2006/relationships/slide" Target="slides/slide7.xml"/><Relationship Id="rId17" Type="http://schemas.openxmlformats.org/officeDocument/2006/relationships/slide" Target="slides/slide12.xml"/><Relationship Id="rId7" Type="http://schemas.openxmlformats.org/officeDocument/2006/relationships/slide" Target="slides/slide2.xml"/><Relationship Id="rId25" Type="http://schemas.openxmlformats.org/officeDocument/2006/relationships/customXml" Target="../customXml/item3.xml"/><Relationship Id="rId20" Type="http://schemas.openxmlformats.org/officeDocument/2006/relationships/font" Target="fonts/SourceSansPro-bold.fntdata"/><Relationship Id="rId2" Type="http://schemas.openxmlformats.org/officeDocument/2006/relationships/presProps" Target="presProps.xml"/><Relationship Id="rId16" Type="http://schemas.openxmlformats.org/officeDocument/2006/relationships/slide" Target="slides/slide11.xml"/><Relationship Id="rId11" Type="http://schemas.openxmlformats.org/officeDocument/2006/relationships/slide" Target="slides/slide6.xml"/><Relationship Id="rId1" Type="http://schemas.openxmlformats.org/officeDocument/2006/relationships/theme" Target="theme/theme2.xml"/><Relationship Id="rId6" Type="http://schemas.openxmlformats.org/officeDocument/2006/relationships/slide" Target="slides/slide1.xml"/><Relationship Id="rId24" Type="http://schemas.openxmlformats.org/officeDocument/2006/relationships/customXml" Target="../customXml/item2.xml"/><Relationship Id="rId15" Type="http://schemas.openxmlformats.org/officeDocument/2006/relationships/slide" Target="slides/slide10.xml"/><Relationship Id="rId5" Type="http://schemas.openxmlformats.org/officeDocument/2006/relationships/notesMaster" Target="notesMasters/notesMaster1.xml"/><Relationship Id="rId23" Type="http://schemas.openxmlformats.org/officeDocument/2006/relationships/customXml" Target="../customXml/item1.xml"/><Relationship Id="rId10" Type="http://schemas.openxmlformats.org/officeDocument/2006/relationships/slide" Target="slides/slide5.xml"/><Relationship Id="rId19" Type="http://schemas.openxmlformats.org/officeDocument/2006/relationships/font" Target="fonts/SourceSansPro-regular.fntdata"/><Relationship Id="rId22" Type="http://schemas.openxmlformats.org/officeDocument/2006/relationships/font" Target="fonts/SourceSansPro-boldItalic.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8" name="Google Shape;168;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 name="Google Shape;23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5" name="Google Shape;245;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85750" lvl="0" marL="285750" rtl="0" algn="l">
              <a:spcBef>
                <a:spcPts val="0"/>
              </a:spcBef>
              <a:spcAft>
                <a:spcPts val="0"/>
              </a:spcAft>
              <a:buClr>
                <a:schemeClr val="dk1"/>
              </a:buClr>
              <a:buSzPts val="1200"/>
              <a:buFont typeface="Noto Sans Symbols"/>
              <a:buChar char="●"/>
            </a:pPr>
            <a:r>
              <a:rPr lang="en-US"/>
              <a:t>A child needs to learn how to eat, to try new food tastes and textures.</a:t>
            </a:r>
            <a:endParaRPr/>
          </a:p>
          <a:p>
            <a:pPr indent="-285750" lvl="0" marL="285750" rtl="0" algn="l">
              <a:spcBef>
                <a:spcPts val="0"/>
              </a:spcBef>
              <a:spcAft>
                <a:spcPts val="0"/>
              </a:spcAft>
              <a:buClr>
                <a:schemeClr val="dk1"/>
              </a:buClr>
              <a:buSzPts val="1200"/>
              <a:buFont typeface="Noto Sans Symbols"/>
              <a:buChar char="●"/>
            </a:pPr>
            <a:r>
              <a:rPr lang="en-US"/>
              <a:t>A child needs to learn to chew, move food around the mouth and to swallow food.</a:t>
            </a:r>
            <a:endParaRPr/>
          </a:p>
          <a:p>
            <a:pPr indent="-285750" lvl="0" marL="285750" rtl="0" algn="l">
              <a:spcBef>
                <a:spcPts val="0"/>
              </a:spcBef>
              <a:spcAft>
                <a:spcPts val="0"/>
              </a:spcAft>
              <a:buClr>
                <a:schemeClr val="dk1"/>
              </a:buClr>
              <a:buSzPts val="1200"/>
              <a:buFont typeface="Noto Sans Symbols"/>
              <a:buChar char="●"/>
            </a:pPr>
            <a:r>
              <a:rPr lang="en-US"/>
              <a:t>The child needs to learn how to get food effectively into the mouth, how to use a spoon and how to drink from a cup.</a:t>
            </a:r>
            <a:endParaRPr/>
          </a:p>
          <a:p>
            <a:pPr indent="-285750" lvl="0" marL="285750" rtl="0" algn="l">
              <a:spcBef>
                <a:spcPts val="0"/>
              </a:spcBef>
              <a:spcAft>
                <a:spcPts val="0"/>
              </a:spcAft>
              <a:buClr>
                <a:schemeClr val="dk1"/>
              </a:buClr>
              <a:buSzPts val="1200"/>
              <a:buFont typeface="Noto Sans Symbols"/>
              <a:buChar char="●"/>
            </a:pPr>
            <a:r>
              <a:rPr lang="en-US"/>
              <a:t>Refer caregivers to MHPSS support if mental health challenges are identified.</a:t>
            </a:r>
            <a:endParaRPr/>
          </a:p>
          <a:p>
            <a:pPr indent="0" lvl="0" marL="0" rtl="0" algn="l">
              <a:spcBef>
                <a:spcPts val="0"/>
              </a:spcBef>
              <a:spcAft>
                <a:spcPts val="0"/>
              </a:spcAft>
              <a:buNone/>
            </a:pPr>
            <a:r>
              <a:t/>
            </a:r>
            <a:endParaRPr/>
          </a:p>
        </p:txBody>
      </p:sp>
      <p:sp>
        <p:nvSpPr>
          <p:cNvPr id="246" name="Google Shape;246;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4" name="Google Shape;254;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Trainers should have a map of referral points ready to give to the participants.  Participants should know referral mechanisims and be able to identify appropriate referral pathways.</a:t>
            </a:r>
            <a:endParaRPr/>
          </a:p>
          <a:p>
            <a:pPr indent="0" lvl="0" marL="0" rtl="0" algn="l">
              <a:spcBef>
                <a:spcPts val="0"/>
              </a:spcBef>
              <a:spcAft>
                <a:spcPts val="0"/>
              </a:spcAft>
              <a:buNone/>
            </a:pPr>
            <a:r>
              <a:t/>
            </a:r>
            <a:endParaRPr/>
          </a:p>
        </p:txBody>
      </p:sp>
      <p:sp>
        <p:nvSpPr>
          <p:cNvPr id="255" name="Google Shape;255;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2" name="Google Shape;262;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6" name="Google Shape;176;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3" name="Google Shape;183;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85750" lvl="0" marL="285750" rtl="0" algn="l">
              <a:spcBef>
                <a:spcPts val="0"/>
              </a:spcBef>
              <a:spcAft>
                <a:spcPts val="0"/>
              </a:spcAft>
              <a:buClr>
                <a:schemeClr val="dk1"/>
              </a:buClr>
              <a:buSzPts val="1200"/>
              <a:buFont typeface="Noto Sans Symbols"/>
              <a:buChar char="●"/>
            </a:pPr>
            <a:r>
              <a:rPr lang="en-US"/>
              <a:t>Exclusive breastfeeding should continue up to 6 months.  From 6 months onward breastfeeding should continue with the introduction of complementary foods.</a:t>
            </a:r>
            <a:endParaRPr/>
          </a:p>
          <a:p>
            <a:pPr indent="-285750" lvl="0" marL="285750" rtl="0" algn="l">
              <a:spcBef>
                <a:spcPts val="0"/>
              </a:spcBef>
              <a:spcAft>
                <a:spcPts val="0"/>
              </a:spcAft>
              <a:buClr>
                <a:schemeClr val="dk1"/>
              </a:buClr>
              <a:buSzPts val="1200"/>
              <a:buFont typeface="Noto Sans Symbols"/>
              <a:buChar char="●"/>
            </a:pPr>
            <a:r>
              <a:rPr lang="en-US"/>
              <a:t>Children should be fed a wide variety of food to fulfill nutrition requirements.</a:t>
            </a:r>
            <a:endParaRPr/>
          </a:p>
          <a:p>
            <a:pPr indent="-285750" lvl="0" marL="285750" rtl="0" algn="l">
              <a:spcBef>
                <a:spcPts val="0"/>
              </a:spcBef>
              <a:spcAft>
                <a:spcPts val="0"/>
              </a:spcAft>
              <a:buClr>
                <a:schemeClr val="dk1"/>
              </a:buClr>
              <a:buSzPts val="1200"/>
              <a:buFont typeface="Noto Sans Symbols"/>
              <a:buChar char="●"/>
            </a:pPr>
            <a:r>
              <a:rPr lang="en-US"/>
              <a:t>Breastfeeding should continue up to 2 years and beyond</a:t>
            </a:r>
            <a:endParaRPr/>
          </a:p>
          <a:p>
            <a:pPr indent="0" lvl="0" marL="0" rtl="0" algn="l">
              <a:spcBef>
                <a:spcPts val="0"/>
              </a:spcBef>
              <a:spcAft>
                <a:spcPts val="0"/>
              </a:spcAft>
              <a:buNone/>
            </a:pPr>
            <a:r>
              <a:t/>
            </a:r>
            <a:endParaRPr/>
          </a:p>
        </p:txBody>
      </p:sp>
      <p:sp>
        <p:nvSpPr>
          <p:cNvPr id="184" name="Google Shape;184;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0" name="Google Shape;19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 name="Google Shape;196;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Facilitator, break the participants into groups and give each group one vitamin to identify as many locally available foods as possible that have high amounts of that vitamin in it.</a:t>
            </a:r>
            <a:endParaRPr/>
          </a:p>
        </p:txBody>
      </p:sp>
      <p:sp>
        <p:nvSpPr>
          <p:cNvPr id="197" name="Google Shape;197;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6" name="Google Shape;206;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85750" lvl="0" marL="285750" rtl="0" algn="l">
              <a:spcBef>
                <a:spcPts val="0"/>
              </a:spcBef>
              <a:spcAft>
                <a:spcPts val="0"/>
              </a:spcAft>
              <a:buClr>
                <a:schemeClr val="dk1"/>
              </a:buClr>
              <a:buSzPts val="1200"/>
              <a:buFont typeface="Noto Sans Symbols"/>
              <a:buChar char="●"/>
            </a:pPr>
            <a:r>
              <a:rPr lang="en-US"/>
              <a:t>Often families are afraid that thick foods will be difficult to swallow, be stuck in the baby’s throat, or give the baby constipation. Therefore, they add extra liquid to the foods to make it easier for the young child to eat.</a:t>
            </a:r>
            <a:endParaRPr/>
          </a:p>
          <a:p>
            <a:pPr indent="-285750" lvl="0" marL="285750" rtl="0" algn="l">
              <a:spcBef>
                <a:spcPts val="0"/>
              </a:spcBef>
              <a:spcAft>
                <a:spcPts val="0"/>
              </a:spcAft>
              <a:buClr>
                <a:schemeClr val="dk1"/>
              </a:buClr>
              <a:buSzPts val="1200"/>
              <a:buFont typeface="Noto Sans Symbols"/>
              <a:buChar char="●"/>
            </a:pPr>
            <a:r>
              <a:rPr lang="en-US"/>
              <a:t>Sometimes extra liquid is added so that it will take less time to feed the baby.</a:t>
            </a:r>
            <a:endParaRPr/>
          </a:p>
          <a:p>
            <a:pPr indent="-285750" lvl="0" marL="285750" rtl="0" algn="l">
              <a:spcBef>
                <a:spcPts val="0"/>
              </a:spcBef>
              <a:spcAft>
                <a:spcPts val="0"/>
              </a:spcAft>
              <a:buClr>
                <a:schemeClr val="dk1"/>
              </a:buClr>
              <a:buSzPts val="1200"/>
              <a:buFont typeface="Noto Sans Symbols"/>
              <a:buChar char="●"/>
            </a:pPr>
            <a:r>
              <a:rPr lang="en-US"/>
              <a:t>If its diluted with lots of water, stomach would be full before he had finished the bowlful. So baby would not get all the energy he needs to grow.</a:t>
            </a:r>
            <a:endParaRPr/>
          </a:p>
          <a:p>
            <a:pPr indent="0" lvl="0" marL="0" rtl="0" algn="l">
              <a:spcBef>
                <a:spcPts val="0"/>
              </a:spcBef>
              <a:spcAft>
                <a:spcPts val="0"/>
              </a:spcAft>
              <a:buNone/>
            </a:pPr>
            <a:r>
              <a:t/>
            </a:r>
            <a:endParaRPr/>
          </a:p>
        </p:txBody>
      </p:sp>
      <p:sp>
        <p:nvSpPr>
          <p:cNvPr id="207" name="Google Shape;207;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6" name="Google Shape;216;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4" name="Google Shape;224;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85750" lvl="0" marL="285750" rtl="0" algn="l">
              <a:spcBef>
                <a:spcPts val="0"/>
              </a:spcBef>
              <a:spcAft>
                <a:spcPts val="0"/>
              </a:spcAft>
              <a:buClr>
                <a:schemeClr val="dk1"/>
              </a:buClr>
              <a:buSzPts val="1200"/>
              <a:buFont typeface="Noto Sans Symbols"/>
              <a:buChar char="●"/>
            </a:pPr>
            <a:r>
              <a:rPr lang="en-US"/>
              <a:t>A growing child needs multiple small meals and snacks a day and this increases over time.</a:t>
            </a:r>
            <a:endParaRPr/>
          </a:p>
          <a:p>
            <a:pPr indent="-285750" lvl="0" marL="285750" rtl="0" algn="l">
              <a:spcBef>
                <a:spcPts val="0"/>
              </a:spcBef>
              <a:spcAft>
                <a:spcPts val="0"/>
              </a:spcAft>
              <a:buClr>
                <a:schemeClr val="dk1"/>
              </a:buClr>
              <a:buSzPts val="1200"/>
              <a:buFont typeface="Noto Sans Symbols"/>
              <a:buChar char="●"/>
            </a:pPr>
            <a:r>
              <a:rPr lang="en-US"/>
              <a:t>When the child is first learning to eat breastfeeding should take place first before feeding the complementary foods.</a:t>
            </a:r>
            <a:endParaRPr/>
          </a:p>
          <a:p>
            <a:pPr indent="0" lvl="0" marL="0" rtl="0" algn="l">
              <a:spcBef>
                <a:spcPts val="0"/>
              </a:spcBef>
              <a:spcAft>
                <a:spcPts val="0"/>
              </a:spcAft>
              <a:buNone/>
            </a:pPr>
            <a:r>
              <a:t/>
            </a:r>
            <a:endParaRPr/>
          </a:p>
        </p:txBody>
      </p:sp>
      <p:sp>
        <p:nvSpPr>
          <p:cNvPr id="225" name="Google Shape;225;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2" name="Google Shape;23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15" name="Shape 15"/>
        <p:cNvGrpSpPr/>
        <p:nvPr/>
      </p:nvGrpSpPr>
      <p:grpSpPr>
        <a:xfrm>
          <a:off x="0" y="0"/>
          <a:ext cx="0" cy="0"/>
          <a:chOff x="0" y="0"/>
          <a:chExt cx="0" cy="0"/>
        </a:xfrm>
      </p:grpSpPr>
      <p:sp>
        <p:nvSpPr>
          <p:cNvPr id="16" name="Google Shape;16;p2"/>
          <p:cNvSpPr txBox="1"/>
          <p:nvPr/>
        </p:nvSpPr>
        <p:spPr>
          <a:xfrm>
            <a:off x="0" y="2196380"/>
            <a:ext cx="12192000" cy="1972731"/>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i="0" sz="2800" u="none" cap="none" strike="noStrike">
              <a:solidFill>
                <a:schemeClr val="lt1"/>
              </a:solidFill>
              <a:latin typeface="Arial"/>
              <a:ea typeface="Arial"/>
              <a:cs typeface="Arial"/>
              <a:sym typeface="Arial"/>
            </a:endParaRPr>
          </a:p>
        </p:txBody>
      </p:sp>
      <p:sp>
        <p:nvSpPr>
          <p:cNvPr id="17" name="Google Shape;17;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
          <p:cNvSpPr txBox="1"/>
          <p:nvPr>
            <p:ph idx="1" type="subTitle"/>
          </p:nvPr>
        </p:nvSpPr>
        <p:spPr>
          <a:xfrm>
            <a:off x="2397337" y="4648200"/>
            <a:ext cx="7766936" cy="1070868"/>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1000"/>
              </a:spcBef>
              <a:spcAft>
                <a:spcPts val="0"/>
              </a:spcAft>
              <a:buClr>
                <a:schemeClr val="dk1"/>
              </a:buClr>
              <a:buSzPts val="2800"/>
              <a:buNone/>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full picture">
  <p:cSld name="Title Slide with full picture">
    <p:spTree>
      <p:nvGrpSpPr>
        <p:cNvPr id="80" name="Shape 80"/>
        <p:cNvGrpSpPr/>
        <p:nvPr/>
      </p:nvGrpSpPr>
      <p:grpSpPr>
        <a:xfrm>
          <a:off x="0" y="0"/>
          <a:ext cx="0" cy="0"/>
          <a:chOff x="0" y="0"/>
          <a:chExt cx="0" cy="0"/>
        </a:xfrm>
      </p:grpSpPr>
      <p:sp>
        <p:nvSpPr>
          <p:cNvPr id="81" name="Google Shape;81;p11"/>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2" name="Google Shape;82;p11"/>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3" name="Google Shape;83;p11"/>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cxnSp>
        <p:nvCxnSpPr>
          <p:cNvPr id="84" name="Google Shape;84;p11"/>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85" name="Google Shape;85;p11"/>
          <p:cNvSpPr/>
          <p:nvPr>
            <p:ph idx="5" type="pic"/>
          </p:nvPr>
        </p:nvSpPr>
        <p:spPr>
          <a:xfrm>
            <a:off x="-14292" y="0"/>
            <a:ext cx="12228523" cy="57150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6" name="Google Shape;86;p11"/>
          <p:cNvSpPr txBox="1"/>
          <p:nvPr>
            <p:ph idx="1" type="body"/>
          </p:nvPr>
        </p:nvSpPr>
        <p:spPr>
          <a:xfrm>
            <a:off x="2018238" y="3020037"/>
            <a:ext cx="8155524" cy="1458913"/>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7200"/>
              <a:buNone/>
              <a:defRPr sz="7200">
                <a:solidFill>
                  <a:schemeClr val="lt1"/>
                </a:solidFill>
              </a:defRPr>
            </a:lvl1pPr>
            <a:lvl2pPr indent="-228600" lvl="1" marL="914400" algn="l">
              <a:lnSpc>
                <a:spcPct val="90000"/>
              </a:lnSpc>
              <a:spcBef>
                <a:spcPts val="500"/>
              </a:spcBef>
              <a:spcAft>
                <a:spcPts val="0"/>
              </a:spcAft>
              <a:buClr>
                <a:schemeClr val="dk1"/>
              </a:buClr>
              <a:buSzPts val="7200"/>
              <a:buNone/>
              <a:defRPr sz="7200"/>
            </a:lvl2pPr>
            <a:lvl3pPr indent="-228600" lvl="2" marL="1371600" algn="l">
              <a:lnSpc>
                <a:spcPct val="90000"/>
              </a:lnSpc>
              <a:spcBef>
                <a:spcPts val="500"/>
              </a:spcBef>
              <a:spcAft>
                <a:spcPts val="0"/>
              </a:spcAft>
              <a:buClr>
                <a:schemeClr val="dk1"/>
              </a:buClr>
              <a:buSzPts val="7200"/>
              <a:buNone/>
              <a:defRPr sz="7200"/>
            </a:lvl3pPr>
            <a:lvl4pPr indent="-228600" lvl="3" marL="1828800" algn="l">
              <a:lnSpc>
                <a:spcPct val="90000"/>
              </a:lnSpc>
              <a:spcBef>
                <a:spcPts val="500"/>
              </a:spcBef>
              <a:spcAft>
                <a:spcPts val="0"/>
              </a:spcAft>
              <a:buClr>
                <a:schemeClr val="dk1"/>
              </a:buClr>
              <a:buSzPts val="7200"/>
              <a:buNone/>
              <a:defRPr sz="7200"/>
            </a:lvl4pPr>
            <a:lvl5pPr indent="-228600" lvl="4" marL="2286000" algn="l">
              <a:lnSpc>
                <a:spcPct val="90000"/>
              </a:lnSpc>
              <a:spcBef>
                <a:spcPts val="500"/>
              </a:spcBef>
              <a:spcAft>
                <a:spcPts val="0"/>
              </a:spcAft>
              <a:buClr>
                <a:schemeClr val="dk1"/>
              </a:buClr>
              <a:buSzPts val="7200"/>
              <a:buNone/>
              <a:defRPr sz="72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 name="Google Shape;87;p11"/>
          <p:cNvSpPr txBox="1"/>
          <p:nvPr>
            <p:ph idx="6"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fographic Slide ">
  <p:cSld name="Infographic Slide ">
    <p:spTree>
      <p:nvGrpSpPr>
        <p:cNvPr id="88" name="Shape 88"/>
        <p:cNvGrpSpPr/>
        <p:nvPr/>
      </p:nvGrpSpPr>
      <p:grpSpPr>
        <a:xfrm>
          <a:off x="0" y="0"/>
          <a:ext cx="0" cy="0"/>
          <a:chOff x="0" y="0"/>
          <a:chExt cx="0" cy="0"/>
        </a:xfrm>
      </p:grpSpPr>
      <p:sp>
        <p:nvSpPr>
          <p:cNvPr id="89" name="Google Shape;89;p12"/>
          <p:cNvSpPr/>
          <p:nvPr/>
        </p:nvSpPr>
        <p:spPr>
          <a:xfrm>
            <a:off x="0" y="0"/>
            <a:ext cx="5297279" cy="6858000"/>
          </a:xfrm>
          <a:prstGeom prst="rect">
            <a:avLst/>
          </a:prstGeom>
          <a:solidFill>
            <a:srgbClr val="D9D9D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0" name="Google Shape;90;p12"/>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1" name="Google Shape;91;p12"/>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2" name="Google Shape;92;p12"/>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3" name="Google Shape;93;p12"/>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nfographic Slide full page">
  <p:cSld name="1_Infographic Slide full page">
    <p:spTree>
      <p:nvGrpSpPr>
        <p:cNvPr id="94" name="Shape 94"/>
        <p:cNvGrpSpPr/>
        <p:nvPr/>
      </p:nvGrpSpPr>
      <p:grpSpPr>
        <a:xfrm>
          <a:off x="0" y="0"/>
          <a:ext cx="0" cy="0"/>
          <a:chOff x="0" y="0"/>
          <a:chExt cx="0" cy="0"/>
        </a:xfrm>
      </p:grpSpPr>
      <p:sp>
        <p:nvSpPr>
          <p:cNvPr id="95" name="Google Shape;95;p13"/>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6" name="Google Shape;96;p13"/>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7" name="Google Shape;97;p13"/>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8" name="Google Shape;98;p13"/>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fographic Slide full page">
  <p:cSld name="Infographic Slide full page">
    <p:spTree>
      <p:nvGrpSpPr>
        <p:cNvPr id="99" name="Shape 99"/>
        <p:cNvGrpSpPr/>
        <p:nvPr/>
      </p:nvGrpSpPr>
      <p:grpSpPr>
        <a:xfrm>
          <a:off x="0" y="0"/>
          <a:ext cx="0" cy="0"/>
          <a:chOff x="0" y="0"/>
          <a:chExt cx="0" cy="0"/>
        </a:xfrm>
      </p:grpSpPr>
      <p:sp>
        <p:nvSpPr>
          <p:cNvPr id="100" name="Google Shape;100;p14"/>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1" name="Google Shape;101;p14"/>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2" name="Google Shape;102;p14"/>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3" name="Google Shape;103;p14"/>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slide">
  <p:cSld name="THANK YOU slide">
    <p:spTree>
      <p:nvGrpSpPr>
        <p:cNvPr id="104" name="Shape 104"/>
        <p:cNvGrpSpPr/>
        <p:nvPr/>
      </p:nvGrpSpPr>
      <p:grpSpPr>
        <a:xfrm>
          <a:off x="0" y="0"/>
          <a:ext cx="0" cy="0"/>
          <a:chOff x="0" y="0"/>
          <a:chExt cx="0" cy="0"/>
        </a:xfrm>
      </p:grpSpPr>
      <p:cxnSp>
        <p:nvCxnSpPr>
          <p:cNvPr id="105" name="Google Shape;105;p15"/>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106" name="Google Shape;106;p15"/>
          <p:cNvSpPr/>
          <p:nvPr>
            <p:ph idx="2" type="pic"/>
          </p:nvPr>
        </p:nvSpPr>
        <p:spPr>
          <a:xfrm>
            <a:off x="-14292" y="0"/>
            <a:ext cx="12228523" cy="51943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7" name="Google Shape;107;p15"/>
          <p:cNvSpPr/>
          <p:nvPr>
            <p:ph idx="3" type="pic"/>
          </p:nvPr>
        </p:nvSpPr>
        <p:spPr>
          <a:xfrm>
            <a:off x="6669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8" name="Google Shape;108;p15"/>
          <p:cNvSpPr/>
          <p:nvPr>
            <p:ph idx="4" type="pic"/>
          </p:nvPr>
        </p:nvSpPr>
        <p:spPr>
          <a:xfrm>
            <a:off x="88183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9" name="Google Shape;109;p15"/>
          <p:cNvSpPr/>
          <p:nvPr>
            <p:ph idx="5" type="pic"/>
          </p:nvPr>
        </p:nvSpPr>
        <p:spPr>
          <a:xfrm>
            <a:off x="475380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10" name="Google Shape;110;p15"/>
          <p:cNvSpPr txBox="1"/>
          <p:nvPr>
            <p:ph idx="1" type="body"/>
          </p:nvPr>
        </p:nvSpPr>
        <p:spPr>
          <a:xfrm>
            <a:off x="2090652" y="2699543"/>
            <a:ext cx="8155524" cy="1458913"/>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7200"/>
              <a:buNone/>
              <a:defRPr sz="7200">
                <a:solidFill>
                  <a:schemeClr val="lt1"/>
                </a:solidFill>
              </a:defRPr>
            </a:lvl1pPr>
            <a:lvl2pPr indent="-228600" lvl="1" marL="914400" algn="l">
              <a:lnSpc>
                <a:spcPct val="90000"/>
              </a:lnSpc>
              <a:spcBef>
                <a:spcPts val="500"/>
              </a:spcBef>
              <a:spcAft>
                <a:spcPts val="0"/>
              </a:spcAft>
              <a:buClr>
                <a:schemeClr val="dk1"/>
              </a:buClr>
              <a:buSzPts val="7200"/>
              <a:buNone/>
              <a:defRPr sz="7200"/>
            </a:lvl2pPr>
            <a:lvl3pPr indent="-228600" lvl="2" marL="1371600" algn="l">
              <a:lnSpc>
                <a:spcPct val="90000"/>
              </a:lnSpc>
              <a:spcBef>
                <a:spcPts val="500"/>
              </a:spcBef>
              <a:spcAft>
                <a:spcPts val="0"/>
              </a:spcAft>
              <a:buClr>
                <a:schemeClr val="dk1"/>
              </a:buClr>
              <a:buSzPts val="7200"/>
              <a:buNone/>
              <a:defRPr sz="7200"/>
            </a:lvl3pPr>
            <a:lvl4pPr indent="-228600" lvl="3" marL="1828800" algn="l">
              <a:lnSpc>
                <a:spcPct val="90000"/>
              </a:lnSpc>
              <a:spcBef>
                <a:spcPts val="500"/>
              </a:spcBef>
              <a:spcAft>
                <a:spcPts val="0"/>
              </a:spcAft>
              <a:buClr>
                <a:schemeClr val="dk1"/>
              </a:buClr>
              <a:buSzPts val="7200"/>
              <a:buNone/>
              <a:defRPr sz="7200"/>
            </a:lvl4pPr>
            <a:lvl5pPr indent="-228600" lvl="4" marL="2286000" algn="l">
              <a:lnSpc>
                <a:spcPct val="90000"/>
              </a:lnSpc>
              <a:spcBef>
                <a:spcPts val="500"/>
              </a:spcBef>
              <a:spcAft>
                <a:spcPts val="0"/>
              </a:spcAft>
              <a:buClr>
                <a:schemeClr val="dk1"/>
              </a:buClr>
              <a:buSzPts val="7200"/>
              <a:buNone/>
              <a:defRPr sz="72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HANK YOU slide">
  <p:cSld name="1_THANK YOU slide">
    <p:spTree>
      <p:nvGrpSpPr>
        <p:cNvPr id="111" name="Shape 111"/>
        <p:cNvGrpSpPr/>
        <p:nvPr/>
      </p:nvGrpSpPr>
      <p:grpSpPr>
        <a:xfrm>
          <a:off x="0" y="0"/>
          <a:ext cx="0" cy="0"/>
          <a:chOff x="0" y="0"/>
          <a:chExt cx="0" cy="0"/>
        </a:xfrm>
      </p:grpSpPr>
      <p:cxnSp>
        <p:nvCxnSpPr>
          <p:cNvPr id="112" name="Google Shape;112;p16"/>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113" name="Google Shape;113;p16"/>
          <p:cNvSpPr/>
          <p:nvPr>
            <p:ph idx="2" type="pic"/>
          </p:nvPr>
        </p:nvSpPr>
        <p:spPr>
          <a:xfrm>
            <a:off x="-14292" y="0"/>
            <a:ext cx="12228523" cy="68580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14" name="Google Shape;114;p16"/>
          <p:cNvSpPr txBox="1"/>
          <p:nvPr>
            <p:ph idx="1" type="body"/>
          </p:nvPr>
        </p:nvSpPr>
        <p:spPr>
          <a:xfrm>
            <a:off x="0" y="2799754"/>
            <a:ext cx="4793672" cy="1458913"/>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7200"/>
              <a:buNone/>
              <a:defRPr sz="7200">
                <a:solidFill>
                  <a:schemeClr val="lt1"/>
                </a:solidFill>
              </a:defRPr>
            </a:lvl1pPr>
            <a:lvl2pPr indent="-228600" lvl="1" marL="914400" algn="l">
              <a:lnSpc>
                <a:spcPct val="90000"/>
              </a:lnSpc>
              <a:spcBef>
                <a:spcPts val="500"/>
              </a:spcBef>
              <a:spcAft>
                <a:spcPts val="0"/>
              </a:spcAft>
              <a:buClr>
                <a:schemeClr val="dk1"/>
              </a:buClr>
              <a:buSzPts val="7200"/>
              <a:buNone/>
              <a:defRPr sz="7200"/>
            </a:lvl2pPr>
            <a:lvl3pPr indent="-228600" lvl="2" marL="1371600" algn="l">
              <a:lnSpc>
                <a:spcPct val="90000"/>
              </a:lnSpc>
              <a:spcBef>
                <a:spcPts val="500"/>
              </a:spcBef>
              <a:spcAft>
                <a:spcPts val="0"/>
              </a:spcAft>
              <a:buClr>
                <a:schemeClr val="dk1"/>
              </a:buClr>
              <a:buSzPts val="7200"/>
              <a:buNone/>
              <a:defRPr sz="7200"/>
            </a:lvl3pPr>
            <a:lvl4pPr indent="-228600" lvl="3" marL="1828800" algn="l">
              <a:lnSpc>
                <a:spcPct val="90000"/>
              </a:lnSpc>
              <a:spcBef>
                <a:spcPts val="500"/>
              </a:spcBef>
              <a:spcAft>
                <a:spcPts val="0"/>
              </a:spcAft>
              <a:buClr>
                <a:schemeClr val="dk1"/>
              </a:buClr>
              <a:buSzPts val="7200"/>
              <a:buNone/>
              <a:defRPr sz="7200"/>
            </a:lvl4pPr>
            <a:lvl5pPr indent="-228600" lvl="4" marL="2286000" algn="l">
              <a:lnSpc>
                <a:spcPct val="90000"/>
              </a:lnSpc>
              <a:spcBef>
                <a:spcPts val="500"/>
              </a:spcBef>
              <a:spcAft>
                <a:spcPts val="0"/>
              </a:spcAft>
              <a:buClr>
                <a:schemeClr val="dk1"/>
              </a:buClr>
              <a:buSzPts val="7200"/>
              <a:buNone/>
              <a:defRPr sz="72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115" name="Google Shape;115;p16"/>
          <p:cNvPicPr preferRelativeResize="0"/>
          <p:nvPr/>
        </p:nvPicPr>
        <p:blipFill rotWithShape="1">
          <a:blip r:embed="rId2">
            <a:alphaModFix/>
          </a:blip>
          <a:srcRect b="0" l="0" r="0" t="0"/>
          <a:stretch/>
        </p:blipFill>
        <p:spPr>
          <a:xfrm>
            <a:off x="11119427" y="5751367"/>
            <a:ext cx="952500" cy="95250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Slide">
  <p:cSld name="Table Slide">
    <p:spTree>
      <p:nvGrpSpPr>
        <p:cNvPr id="116" name="Shape 116"/>
        <p:cNvGrpSpPr/>
        <p:nvPr/>
      </p:nvGrpSpPr>
      <p:grpSpPr>
        <a:xfrm>
          <a:off x="0" y="0"/>
          <a:ext cx="0" cy="0"/>
          <a:chOff x="0" y="0"/>
          <a:chExt cx="0" cy="0"/>
        </a:xfrm>
      </p:grpSpPr>
      <p:sp>
        <p:nvSpPr>
          <p:cNvPr id="117" name="Google Shape;117;p17"/>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18" name="Google Shape;118;p17"/>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19" name="Google Shape;119;p17"/>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0" name="Google Shape;120;p17"/>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1" name="Google Shape;121;p17"/>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122" name="Google Shape;122;p17"/>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23" name="Google Shape;123;p17"/>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124" name="Shape 124"/>
        <p:cNvGrpSpPr/>
        <p:nvPr/>
      </p:nvGrpSpPr>
      <p:grpSpPr>
        <a:xfrm>
          <a:off x="0" y="0"/>
          <a:ext cx="0" cy="0"/>
          <a:chOff x="0" y="0"/>
          <a:chExt cx="0" cy="0"/>
        </a:xfrm>
      </p:grpSpPr>
      <p:sp>
        <p:nvSpPr>
          <p:cNvPr id="125" name="Google Shape;125;p18"/>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126" name="Google Shape;126;p18"/>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27" name="Google Shape;127;p18"/>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128" name="Shape 128"/>
        <p:cNvGrpSpPr/>
        <p:nvPr/>
      </p:nvGrpSpPr>
      <p:grpSpPr>
        <a:xfrm>
          <a:off x="0" y="0"/>
          <a:ext cx="0" cy="0"/>
          <a:chOff x="0" y="0"/>
          <a:chExt cx="0" cy="0"/>
        </a:xfrm>
      </p:grpSpPr>
      <p:sp>
        <p:nvSpPr>
          <p:cNvPr id="129" name="Google Shape;129;p1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 name="Google Shape;130;p19"/>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1" name="Google Shape;131;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2" name="Google Shape;132;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3" name="Google Shape;133;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34" name="Google Shape;134;p19"/>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135" name="Google Shape;135;p19"/>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6" name="Google Shape;136;p19"/>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7" name="Shape 137"/>
        <p:cNvGrpSpPr/>
        <p:nvPr/>
      </p:nvGrpSpPr>
      <p:grpSpPr>
        <a:xfrm>
          <a:off x="0" y="0"/>
          <a:ext cx="0" cy="0"/>
          <a:chOff x="0" y="0"/>
          <a:chExt cx="0" cy="0"/>
        </a:xfrm>
      </p:grpSpPr>
      <p:sp>
        <p:nvSpPr>
          <p:cNvPr id="138" name="Google Shape;138;p20"/>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p20"/>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140" name="Google Shape;140;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1" name="Google Shape;141;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2" name="Google Shape;142;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20" name="Shape 20"/>
        <p:cNvGrpSpPr/>
        <p:nvPr/>
      </p:nvGrpSpPr>
      <p:grpSpPr>
        <a:xfrm>
          <a:off x="0" y="0"/>
          <a:ext cx="0" cy="0"/>
          <a:chOff x="0" y="0"/>
          <a:chExt cx="0" cy="0"/>
        </a:xfrm>
      </p:grpSpPr>
      <p:sp>
        <p:nvSpPr>
          <p:cNvPr id="21" name="Google Shape;21;p3"/>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2" name="Google Shape;22;p3"/>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 name="Google Shape;23;p3"/>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4" name="Google Shape;24;p3"/>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 name="Google Shape;25;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8" name="Google Shape;28;p3"/>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i="0" sz="2800" u="none" cap="none" strike="noStrike">
              <a:solidFill>
                <a:schemeClr val="lt1"/>
              </a:solidFill>
              <a:latin typeface="Arial"/>
              <a:ea typeface="Arial"/>
              <a:cs typeface="Arial"/>
              <a:sym typeface="Arial"/>
            </a:endParaRPr>
          </a:p>
        </p:txBody>
      </p:sp>
      <p:sp>
        <p:nvSpPr>
          <p:cNvPr id="29" name="Google Shape;29;p3"/>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0" name="Google Shape;30;p3"/>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143" name="Shape 143"/>
        <p:cNvGrpSpPr/>
        <p:nvPr/>
      </p:nvGrpSpPr>
      <p:grpSpPr>
        <a:xfrm>
          <a:off x="0" y="0"/>
          <a:ext cx="0" cy="0"/>
          <a:chOff x="0" y="0"/>
          <a:chExt cx="0" cy="0"/>
        </a:xfrm>
      </p:grpSpPr>
      <p:sp>
        <p:nvSpPr>
          <p:cNvPr id="144" name="Google Shape;144;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5" name="Google Shape;145;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6" name="Google Shape;146;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47" name="Shape 147"/>
        <p:cNvGrpSpPr/>
        <p:nvPr/>
      </p:nvGrpSpPr>
      <p:grpSpPr>
        <a:xfrm>
          <a:off x="0" y="0"/>
          <a:ext cx="0" cy="0"/>
          <a:chOff x="0" y="0"/>
          <a:chExt cx="0" cy="0"/>
        </a:xfrm>
      </p:grpSpPr>
      <p:sp>
        <p:nvSpPr>
          <p:cNvPr id="148" name="Google Shape;148;p2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9" name="Google Shape;149;p22"/>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150" name="Google Shape;150;p22"/>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51" name="Google Shape;151;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2" name="Google Shape;152;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3" name="Google Shape;153;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54" name="Shape 154"/>
        <p:cNvGrpSpPr/>
        <p:nvPr/>
      </p:nvGrpSpPr>
      <p:grpSpPr>
        <a:xfrm>
          <a:off x="0" y="0"/>
          <a:ext cx="0" cy="0"/>
          <a:chOff x="0" y="0"/>
          <a:chExt cx="0" cy="0"/>
        </a:xfrm>
      </p:grpSpPr>
      <p:sp>
        <p:nvSpPr>
          <p:cNvPr id="155" name="Google Shape;155;p2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6" name="Google Shape;156;p23"/>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8" name="Google Shape;158;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9" name="Google Shape;159;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60" name="Shape 160"/>
        <p:cNvGrpSpPr/>
        <p:nvPr/>
      </p:nvGrpSpPr>
      <p:grpSpPr>
        <a:xfrm>
          <a:off x="0" y="0"/>
          <a:ext cx="0" cy="0"/>
          <a:chOff x="0" y="0"/>
          <a:chExt cx="0" cy="0"/>
        </a:xfrm>
      </p:grpSpPr>
      <p:sp>
        <p:nvSpPr>
          <p:cNvPr id="161" name="Google Shape;161;p24"/>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2" name="Google Shape;162;p24"/>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3" name="Google Shape;163;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4" name="Google Shape;164;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5" name="Google Shape;165;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31" name="Shape 31"/>
        <p:cNvGrpSpPr/>
        <p:nvPr/>
      </p:nvGrpSpPr>
      <p:grpSpPr>
        <a:xfrm>
          <a:off x="0" y="0"/>
          <a:ext cx="0" cy="0"/>
          <a:chOff x="0" y="0"/>
          <a:chExt cx="0" cy="0"/>
        </a:xfrm>
      </p:grpSpPr>
      <p:sp>
        <p:nvSpPr>
          <p:cNvPr id="32" name="Google Shape;32;p4"/>
          <p:cNvSpPr txBox="1"/>
          <p:nvPr>
            <p:ph idx="1" type="body"/>
          </p:nvPr>
        </p:nvSpPr>
        <p:spPr>
          <a:xfrm>
            <a:off x="838200" y="1403927"/>
            <a:ext cx="10515600" cy="4773036"/>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6" name="Google Shape;36;p4"/>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i="0" sz="2800" u="none" cap="none" strike="noStrike">
              <a:solidFill>
                <a:schemeClr val="lt1"/>
              </a:solidFill>
              <a:latin typeface="Arial"/>
              <a:ea typeface="Arial"/>
              <a:cs typeface="Arial"/>
              <a:sym typeface="Arial"/>
            </a:endParaRPr>
          </a:p>
        </p:txBody>
      </p:sp>
      <p:sp>
        <p:nvSpPr>
          <p:cNvPr id="37" name="Google Shape;37;p4"/>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8" name="Google Shape;38;p4"/>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39" name="Shape 39"/>
        <p:cNvGrpSpPr/>
        <p:nvPr/>
      </p:nvGrpSpPr>
      <p:grpSpPr>
        <a:xfrm>
          <a:off x="0" y="0"/>
          <a:ext cx="0" cy="0"/>
          <a:chOff x="0" y="0"/>
          <a:chExt cx="0" cy="0"/>
        </a:xfrm>
      </p:grpSpPr>
      <p:sp>
        <p:nvSpPr>
          <p:cNvPr id="40" name="Google Shape;40;p5"/>
          <p:cNvSpPr txBox="1"/>
          <p:nvPr>
            <p:ph type="title"/>
          </p:nvPr>
        </p:nvSpPr>
        <p:spPr>
          <a:xfrm>
            <a:off x="839788" y="928249"/>
            <a:ext cx="3932237" cy="156488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5"/>
          <p:cNvSpPr/>
          <p:nvPr>
            <p:ph idx="2" type="pic"/>
          </p:nvPr>
        </p:nvSpPr>
        <p:spPr>
          <a:xfrm>
            <a:off x="5183188" y="1458474"/>
            <a:ext cx="6172200" cy="476607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42" name="Google Shape;42;p5"/>
          <p:cNvSpPr txBox="1"/>
          <p:nvPr>
            <p:ph idx="1" type="body"/>
          </p:nvPr>
        </p:nvSpPr>
        <p:spPr>
          <a:xfrm>
            <a:off x="839788" y="2528449"/>
            <a:ext cx="3932237" cy="372747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43" name="Google Shape;43;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46" name="Google Shape;46;p5"/>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i="0" sz="2800" u="none" cap="none" strike="noStrike">
              <a:solidFill>
                <a:schemeClr val="lt1"/>
              </a:solidFill>
              <a:latin typeface="Arial"/>
              <a:ea typeface="Arial"/>
              <a:cs typeface="Arial"/>
              <a:sym typeface="Arial"/>
            </a:endParaRPr>
          </a:p>
        </p:txBody>
      </p:sp>
      <p:sp>
        <p:nvSpPr>
          <p:cNvPr id="47" name="Google Shape;47;p5"/>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p:cSld name="COVER Slide">
    <p:bg>
      <p:bgPr>
        <a:solidFill>
          <a:srgbClr val="808285"/>
        </a:solidFill>
      </p:bgPr>
    </p:bg>
    <p:spTree>
      <p:nvGrpSpPr>
        <p:cNvPr id="48" name="Shape 48"/>
        <p:cNvGrpSpPr/>
        <p:nvPr/>
      </p:nvGrpSpPr>
      <p:grpSpPr>
        <a:xfrm>
          <a:off x="0" y="0"/>
          <a:ext cx="0" cy="0"/>
          <a:chOff x="0" y="0"/>
          <a:chExt cx="0" cy="0"/>
        </a:xfrm>
      </p:grpSpPr>
      <p:sp>
        <p:nvSpPr>
          <p:cNvPr id="49" name="Google Shape;49;p6"/>
          <p:cNvSpPr txBox="1"/>
          <p:nvPr>
            <p:ph idx="1" type="body"/>
          </p:nvPr>
        </p:nvSpPr>
        <p:spPr>
          <a:xfrm>
            <a:off x="484718" y="2228653"/>
            <a:ext cx="7850222" cy="1818967"/>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FFFFFF"/>
              </a:buClr>
              <a:buSzPts val="5800"/>
              <a:buNone/>
              <a:defRPr sz="5800">
                <a:solidFill>
                  <a:srgbClr val="FFFFFF"/>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50" name="Google Shape;50;p6"/>
          <p:cNvCxnSpPr/>
          <p:nvPr/>
        </p:nvCxnSpPr>
        <p:spPr>
          <a:xfrm>
            <a:off x="634175" y="4059641"/>
            <a:ext cx="4086498" cy="0"/>
          </a:xfrm>
          <a:prstGeom prst="straightConnector1">
            <a:avLst/>
          </a:prstGeom>
          <a:noFill/>
          <a:ln cap="flat" cmpd="sng" w="9525">
            <a:solidFill>
              <a:schemeClr val="dk1"/>
            </a:solidFill>
            <a:prstDash val="solid"/>
            <a:miter lim="800000"/>
            <a:headEnd len="sm" w="sm" type="none"/>
            <a:tailEnd len="sm" w="sm" type="none"/>
          </a:ln>
        </p:spPr>
      </p:cxnSp>
      <p:sp>
        <p:nvSpPr>
          <p:cNvPr id="51" name="Google Shape;51;p6"/>
          <p:cNvSpPr txBox="1"/>
          <p:nvPr>
            <p:ph idx="2" type="body"/>
          </p:nvPr>
        </p:nvSpPr>
        <p:spPr>
          <a:xfrm>
            <a:off x="634175" y="4275499"/>
            <a:ext cx="4086498" cy="1065213"/>
          </a:xfrm>
          <a:prstGeom prst="rect">
            <a:avLst/>
          </a:prstGeom>
          <a:noFill/>
          <a:ln>
            <a:noFill/>
          </a:ln>
        </p:spPr>
        <p:txBody>
          <a:bodyPr anchorCtr="0" anchor="t" bIns="45700" lIns="91425" spcFirstLastPara="1" rIns="91425" wrap="square" tIns="45700">
            <a:noAutofit/>
          </a:bodyPr>
          <a:lstStyle>
            <a:lvl1pPr indent="-228600" lvl="0" marL="457200" algn="ctr">
              <a:lnSpc>
                <a:spcPct val="70000"/>
              </a:lnSpc>
              <a:spcBef>
                <a:spcPts val="1000"/>
              </a:spcBef>
              <a:spcAft>
                <a:spcPts val="0"/>
              </a:spcAft>
              <a:buClr>
                <a:schemeClr val="dk1"/>
              </a:buClr>
              <a:buSzPts val="2800"/>
              <a:buNone/>
              <a:defRPr sz="2800"/>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2" name="Shape 52"/>
        <p:cNvGrpSpPr/>
        <p:nvPr/>
      </p:nvGrpSpPr>
      <p:grpSpPr>
        <a:xfrm>
          <a:off x="0" y="0"/>
          <a:ext cx="0" cy="0"/>
          <a:chOff x="0" y="0"/>
          <a:chExt cx="0" cy="0"/>
        </a:xfrm>
      </p:grpSpPr>
      <p:sp>
        <p:nvSpPr>
          <p:cNvPr id="53" name="Google Shape;53;p7"/>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4" name="Google Shape;54;p7"/>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55" name="Google Shape;55;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with partners logo">
  <p:cSld name="Cover slide with partners logo">
    <p:bg>
      <p:bgPr>
        <a:solidFill>
          <a:schemeClr val="dk2"/>
        </a:solidFill>
      </p:bgPr>
    </p:bg>
    <p:spTree>
      <p:nvGrpSpPr>
        <p:cNvPr id="58" name="Shape 58"/>
        <p:cNvGrpSpPr/>
        <p:nvPr/>
      </p:nvGrpSpPr>
      <p:grpSpPr>
        <a:xfrm>
          <a:off x="0" y="0"/>
          <a:ext cx="0" cy="0"/>
          <a:chOff x="0" y="0"/>
          <a:chExt cx="0" cy="0"/>
        </a:xfrm>
      </p:grpSpPr>
      <p:sp>
        <p:nvSpPr>
          <p:cNvPr id="59" name="Google Shape;59;p8"/>
          <p:cNvSpPr txBox="1"/>
          <p:nvPr>
            <p:ph idx="1" type="body"/>
          </p:nvPr>
        </p:nvSpPr>
        <p:spPr>
          <a:xfrm>
            <a:off x="542084" y="2228652"/>
            <a:ext cx="10954611" cy="1007805"/>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FFFFFF"/>
              </a:buClr>
              <a:buSzPts val="6000"/>
              <a:buNone/>
              <a:defRPr sz="6000">
                <a:solidFill>
                  <a:srgbClr val="FFFFFF"/>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60" name="Google Shape;60;p8"/>
          <p:cNvCxnSpPr/>
          <p:nvPr/>
        </p:nvCxnSpPr>
        <p:spPr>
          <a:xfrm>
            <a:off x="691541" y="3354995"/>
            <a:ext cx="3750482" cy="0"/>
          </a:xfrm>
          <a:prstGeom prst="straightConnector1">
            <a:avLst/>
          </a:prstGeom>
          <a:noFill/>
          <a:ln cap="flat" cmpd="sng" w="9525">
            <a:solidFill>
              <a:schemeClr val="dk1"/>
            </a:solidFill>
            <a:prstDash val="solid"/>
            <a:miter lim="800000"/>
            <a:headEnd len="sm" w="sm" type="none"/>
            <a:tailEnd len="sm" w="sm" type="none"/>
          </a:ln>
        </p:spPr>
      </p:cxnSp>
      <p:sp>
        <p:nvSpPr>
          <p:cNvPr id="61" name="Google Shape;61;p8"/>
          <p:cNvSpPr txBox="1"/>
          <p:nvPr>
            <p:ph idx="2" type="body"/>
          </p:nvPr>
        </p:nvSpPr>
        <p:spPr>
          <a:xfrm>
            <a:off x="691541" y="3570853"/>
            <a:ext cx="3750482" cy="861858"/>
          </a:xfrm>
          <a:prstGeom prst="rect">
            <a:avLst/>
          </a:prstGeom>
          <a:noFill/>
          <a:ln>
            <a:noFill/>
          </a:ln>
        </p:spPr>
        <p:txBody>
          <a:bodyPr anchorCtr="0" anchor="t" bIns="45700" lIns="91425" spcFirstLastPara="1" rIns="91425" wrap="square" tIns="45700">
            <a:noAutofit/>
          </a:bodyPr>
          <a:lstStyle>
            <a:lvl1pPr indent="-228600" lvl="0" marL="457200" algn="ctr">
              <a:lnSpc>
                <a:spcPct val="70000"/>
              </a:lnSpc>
              <a:spcBef>
                <a:spcPts val="1000"/>
              </a:spcBef>
              <a:spcAft>
                <a:spcPts val="0"/>
              </a:spcAft>
              <a:buClr>
                <a:schemeClr val="dk1"/>
              </a:buClr>
              <a:buSzPts val="2800"/>
              <a:buNone/>
              <a:defRPr sz="2800"/>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 name="Google Shape;62;p8"/>
          <p:cNvSpPr/>
          <p:nvPr/>
        </p:nvSpPr>
        <p:spPr>
          <a:xfrm>
            <a:off x="-3176" y="5194300"/>
            <a:ext cx="12195176" cy="16637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3" name="Google Shape;63;p8"/>
          <p:cNvSpPr/>
          <p:nvPr>
            <p:ph idx="3" type="pic"/>
          </p:nvPr>
        </p:nvSpPr>
        <p:spPr>
          <a:xfrm>
            <a:off x="6669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4" name="Google Shape;64;p8"/>
          <p:cNvSpPr/>
          <p:nvPr>
            <p:ph idx="4" type="pic"/>
          </p:nvPr>
        </p:nvSpPr>
        <p:spPr>
          <a:xfrm>
            <a:off x="88183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5" name="Google Shape;65;p8"/>
          <p:cNvSpPr/>
          <p:nvPr>
            <p:ph idx="5" type="pic"/>
          </p:nvPr>
        </p:nvSpPr>
        <p:spPr>
          <a:xfrm>
            <a:off x="475380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LCOME Slide with logos at the bottom">
  <p:cSld name="WELCOME Slide with logos at the bottom">
    <p:spTree>
      <p:nvGrpSpPr>
        <p:cNvPr id="66" name="Shape 66"/>
        <p:cNvGrpSpPr/>
        <p:nvPr/>
      </p:nvGrpSpPr>
      <p:grpSpPr>
        <a:xfrm>
          <a:off x="0" y="0"/>
          <a:ext cx="0" cy="0"/>
          <a:chOff x="0" y="0"/>
          <a:chExt cx="0" cy="0"/>
        </a:xfrm>
      </p:grpSpPr>
      <p:sp>
        <p:nvSpPr>
          <p:cNvPr id="67" name="Google Shape;67;p9"/>
          <p:cNvSpPr txBox="1"/>
          <p:nvPr>
            <p:ph idx="1" type="body"/>
          </p:nvPr>
        </p:nvSpPr>
        <p:spPr>
          <a:xfrm>
            <a:off x="682091" y="1049338"/>
            <a:ext cx="5891159" cy="4144963"/>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chemeClr val="accent1"/>
              </a:buClr>
              <a:buSzPts val="5400"/>
              <a:buNone/>
              <a:defRPr sz="5400">
                <a:solidFill>
                  <a:schemeClr val="accent1"/>
                </a:solidFill>
              </a:defRPr>
            </a:lvl1pPr>
            <a:lvl2pPr indent="-228600" lvl="1" marL="914400" algn="l">
              <a:lnSpc>
                <a:spcPct val="80000"/>
              </a:lnSpc>
              <a:spcBef>
                <a:spcPts val="500"/>
              </a:spcBef>
              <a:spcAft>
                <a:spcPts val="0"/>
              </a:spcAft>
              <a:buClr>
                <a:srgbClr val="118987"/>
              </a:buClr>
              <a:buSzPts val="5400"/>
              <a:buNone/>
              <a:defRPr sz="5400">
                <a:solidFill>
                  <a:srgbClr val="118987"/>
                </a:solidFill>
              </a:defRPr>
            </a:lvl2pPr>
            <a:lvl3pPr indent="-228600" lvl="2" marL="1371600" algn="l">
              <a:lnSpc>
                <a:spcPct val="80000"/>
              </a:lnSpc>
              <a:spcBef>
                <a:spcPts val="500"/>
              </a:spcBef>
              <a:spcAft>
                <a:spcPts val="0"/>
              </a:spcAft>
              <a:buClr>
                <a:srgbClr val="118987"/>
              </a:buClr>
              <a:buSzPts val="5400"/>
              <a:buNone/>
              <a:defRPr sz="5400">
                <a:solidFill>
                  <a:srgbClr val="118987"/>
                </a:solidFill>
              </a:defRPr>
            </a:lvl3pPr>
            <a:lvl4pPr indent="-228600" lvl="3" marL="1828800" algn="l">
              <a:lnSpc>
                <a:spcPct val="80000"/>
              </a:lnSpc>
              <a:spcBef>
                <a:spcPts val="500"/>
              </a:spcBef>
              <a:spcAft>
                <a:spcPts val="0"/>
              </a:spcAft>
              <a:buClr>
                <a:srgbClr val="118987"/>
              </a:buClr>
              <a:buSzPts val="5400"/>
              <a:buNone/>
              <a:defRPr sz="5400">
                <a:solidFill>
                  <a:srgbClr val="118987"/>
                </a:solidFill>
              </a:defRPr>
            </a:lvl4pPr>
            <a:lvl5pPr indent="-228600" lvl="4" marL="2286000" algn="l">
              <a:lnSpc>
                <a:spcPct val="80000"/>
              </a:lnSpc>
              <a:spcBef>
                <a:spcPts val="500"/>
              </a:spcBef>
              <a:spcAft>
                <a:spcPts val="0"/>
              </a:spcAft>
              <a:buClr>
                <a:srgbClr val="118987"/>
              </a:buClr>
              <a:buSzPts val="5400"/>
              <a:buNone/>
              <a:defRPr sz="5400">
                <a:solidFill>
                  <a:srgbClr val="118987"/>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 name="Google Shape;68;p9"/>
          <p:cNvSpPr/>
          <p:nvPr/>
        </p:nvSpPr>
        <p:spPr>
          <a:xfrm>
            <a:off x="-3176" y="5194300"/>
            <a:ext cx="12195176" cy="16637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9" name="Google Shape;69;p9"/>
          <p:cNvSpPr/>
          <p:nvPr>
            <p:ph idx="2" type="pic"/>
          </p:nvPr>
        </p:nvSpPr>
        <p:spPr>
          <a:xfrm>
            <a:off x="6669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0" name="Google Shape;70;p9"/>
          <p:cNvSpPr/>
          <p:nvPr>
            <p:ph idx="3" type="pic"/>
          </p:nvPr>
        </p:nvSpPr>
        <p:spPr>
          <a:xfrm>
            <a:off x="88183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1" name="Google Shape;71;p9"/>
          <p:cNvSpPr/>
          <p:nvPr>
            <p:ph idx="4" type="pic"/>
          </p:nvPr>
        </p:nvSpPr>
        <p:spPr>
          <a:xfrm>
            <a:off x="475380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logos">
  <p:cSld name="Title Slide with logos">
    <p:spTree>
      <p:nvGrpSpPr>
        <p:cNvPr id="72" name="Shape 72"/>
        <p:cNvGrpSpPr/>
        <p:nvPr/>
      </p:nvGrpSpPr>
      <p:grpSpPr>
        <a:xfrm>
          <a:off x="0" y="0"/>
          <a:ext cx="0" cy="0"/>
          <a:chOff x="0" y="0"/>
          <a:chExt cx="0" cy="0"/>
        </a:xfrm>
      </p:grpSpPr>
      <p:sp>
        <p:nvSpPr>
          <p:cNvPr id="73" name="Google Shape;73;p10"/>
          <p:cNvSpPr/>
          <p:nvPr>
            <p:ph idx="2" type="pic"/>
          </p:nvPr>
        </p:nvSpPr>
        <p:spPr>
          <a:xfrm>
            <a:off x="1" y="0"/>
            <a:ext cx="5289340" cy="68580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4" name="Google Shape;74;p10"/>
          <p:cNvSpPr txBox="1"/>
          <p:nvPr>
            <p:ph idx="1" type="body"/>
          </p:nvPr>
        </p:nvSpPr>
        <p:spPr>
          <a:xfrm>
            <a:off x="5648238" y="3150243"/>
            <a:ext cx="5276636" cy="754113"/>
          </a:xfrm>
          <a:prstGeom prst="rect">
            <a:avLst/>
          </a:prstGeom>
          <a:noFill/>
          <a:ln>
            <a:noFill/>
          </a:ln>
        </p:spPr>
        <p:txBody>
          <a:bodyPr anchorCtr="0" anchor="t" bIns="45700" lIns="91425" spcFirstLastPara="1" rIns="91425" wrap="square" tIns="45700">
            <a:noAutofit/>
          </a:bodyPr>
          <a:lstStyle>
            <a:lvl1pPr indent="-228600" lvl="0" marL="457200" algn="l">
              <a:lnSpc>
                <a:spcPct val="80000"/>
              </a:lnSpc>
              <a:spcBef>
                <a:spcPts val="1000"/>
              </a:spcBef>
              <a:spcAft>
                <a:spcPts val="0"/>
              </a:spcAft>
              <a:buClr>
                <a:srgbClr val="595959"/>
              </a:buClr>
              <a:buSzPts val="5000"/>
              <a:buNone/>
              <a:defRPr sz="5000">
                <a:solidFill>
                  <a:srgbClr val="595959"/>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75" name="Google Shape;75;p10"/>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76" name="Google Shape;76;p10"/>
          <p:cNvSpPr txBox="1"/>
          <p:nvPr>
            <p:ph idx="3" type="body"/>
          </p:nvPr>
        </p:nvSpPr>
        <p:spPr>
          <a:xfrm>
            <a:off x="5648237" y="2408935"/>
            <a:ext cx="6543764" cy="754113"/>
          </a:xfrm>
          <a:prstGeom prst="rect">
            <a:avLst/>
          </a:prstGeom>
          <a:noFill/>
          <a:ln>
            <a:noFill/>
          </a:ln>
        </p:spPr>
        <p:txBody>
          <a:bodyPr anchorCtr="0" anchor="t" bIns="45700" lIns="91425" spcFirstLastPara="1" rIns="91425" wrap="square" tIns="45700">
            <a:noAutofit/>
          </a:bodyPr>
          <a:lstStyle>
            <a:lvl1pPr indent="-228600" lvl="0" marL="457200" algn="l">
              <a:lnSpc>
                <a:spcPct val="80000"/>
              </a:lnSpc>
              <a:spcBef>
                <a:spcPts val="1000"/>
              </a:spcBef>
              <a:spcAft>
                <a:spcPts val="0"/>
              </a:spcAft>
              <a:buClr>
                <a:schemeClr val="accent1"/>
              </a:buClr>
              <a:buSzPts val="5000"/>
              <a:buNone/>
              <a:defRPr b="1" sz="5000">
                <a:solidFill>
                  <a:schemeClr val="accent1"/>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0"/>
          <p:cNvSpPr/>
          <p:nvPr>
            <p:ph idx="4"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8" name="Google Shape;78;p10"/>
          <p:cNvSpPr/>
          <p:nvPr>
            <p:ph idx="5"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9" name="Google Shape;79;p10"/>
          <p:cNvSpPr/>
          <p:nvPr>
            <p:ph idx="6"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slideLayout" Target="../slideLayouts/slideLayout2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24" Type="http://schemas.openxmlformats.org/officeDocument/2006/relationships/theme" Target="../theme/theme2.xml"/><Relationship Id="rId12" Type="http://schemas.openxmlformats.org/officeDocument/2006/relationships/slideLayout" Target="../slideLayouts/slideLayout12.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9.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5"/>
          <p:cNvSpPr txBox="1"/>
          <p:nvPr/>
        </p:nvSpPr>
        <p:spPr>
          <a:xfrm>
            <a:off x="1572126" y="4648200"/>
            <a:ext cx="8951495" cy="1070868"/>
          </a:xfrm>
          <a:prstGeom prst="rect">
            <a:avLst/>
          </a:prstGeom>
          <a:noFill/>
          <a:ln>
            <a:noFill/>
          </a:ln>
        </p:spPr>
        <p:txBody>
          <a:bodyPr anchorCtr="0" anchor="t" bIns="45700" lIns="91425" spcFirstLastPara="1" rIns="91425" wrap="square" tIns="45700">
            <a:noAutofit/>
          </a:bodyPr>
          <a:lstStyle/>
          <a:p>
            <a:pPr indent="0" lvl="0" marL="0" marR="0" rtl="0" algn="ctr">
              <a:lnSpc>
                <a:spcPct val="70000"/>
              </a:lnSpc>
              <a:spcBef>
                <a:spcPts val="0"/>
              </a:spcBef>
              <a:spcAft>
                <a:spcPts val="0"/>
              </a:spcAft>
              <a:buClr>
                <a:srgbClr val="7F7F7F"/>
              </a:buClr>
              <a:buSzPts val="2590"/>
              <a:buFont typeface="Arial"/>
              <a:buNone/>
            </a:pPr>
            <a:r>
              <a:rPr b="0" i="0" lang="en-US" sz="2590" u="none" cap="none" strike="noStrike">
                <a:solidFill>
                  <a:srgbClr val="7F7F7F"/>
                </a:solidFill>
                <a:latin typeface="Arial"/>
                <a:ea typeface="Arial"/>
                <a:cs typeface="Arial"/>
                <a:sym typeface="Arial"/>
              </a:rPr>
              <a:t>Complementary Feeding and COVID-19 in Myanmar</a:t>
            </a:r>
            <a:endParaRPr/>
          </a:p>
          <a:p>
            <a:pPr indent="0" lvl="0" marL="0" marR="0" rtl="0" algn="ctr">
              <a:lnSpc>
                <a:spcPct val="70000"/>
              </a:lnSpc>
              <a:spcBef>
                <a:spcPts val="1000"/>
              </a:spcBef>
              <a:spcAft>
                <a:spcPts val="0"/>
              </a:spcAft>
              <a:buClr>
                <a:srgbClr val="7F7F7F"/>
              </a:buClr>
              <a:buSzPts val="2590"/>
              <a:buFont typeface="Arial"/>
              <a:buNone/>
            </a:pPr>
            <a:r>
              <a:rPr b="0" i="0" lang="en-US" sz="2590" u="none" cap="none" strike="noStrike">
                <a:solidFill>
                  <a:srgbClr val="7F7F7F"/>
                </a:solidFill>
                <a:latin typeface="Arial"/>
                <a:ea typeface="Arial"/>
                <a:cs typeface="Arial"/>
                <a:sym typeface="Arial"/>
              </a:rPr>
              <a:t>[DATE]</a:t>
            </a:r>
            <a:endParaRPr/>
          </a:p>
          <a:p>
            <a:pPr indent="-64135" lvl="0" marL="228600" marR="0" rtl="0" algn="l">
              <a:lnSpc>
                <a:spcPct val="70000"/>
              </a:lnSpc>
              <a:spcBef>
                <a:spcPts val="1000"/>
              </a:spcBef>
              <a:spcAft>
                <a:spcPts val="0"/>
              </a:spcAft>
              <a:buClr>
                <a:schemeClr val="dk1"/>
              </a:buClr>
              <a:buSzPts val="2590"/>
              <a:buFont typeface="Arial"/>
              <a:buNone/>
            </a:pPr>
            <a:r>
              <a:t/>
            </a:r>
            <a:endParaRPr b="0" i="0" sz="2590" u="none" cap="none" strike="noStrike">
              <a:solidFill>
                <a:srgbClr val="7F7F7F"/>
              </a:solidFill>
              <a:latin typeface="Arial"/>
              <a:ea typeface="Arial"/>
              <a:cs typeface="Arial"/>
              <a:sym typeface="Arial"/>
            </a:endParaRPr>
          </a:p>
          <a:p>
            <a:pPr indent="-64135" lvl="0" marL="228600" marR="0" rtl="0" algn="l">
              <a:lnSpc>
                <a:spcPct val="70000"/>
              </a:lnSpc>
              <a:spcBef>
                <a:spcPts val="1000"/>
              </a:spcBef>
              <a:spcAft>
                <a:spcPts val="0"/>
              </a:spcAft>
              <a:buClr>
                <a:schemeClr val="dk1"/>
              </a:buClr>
              <a:buSzPts val="2590"/>
              <a:buFont typeface="Arial"/>
              <a:buNone/>
            </a:pPr>
            <a:r>
              <a:t/>
            </a:r>
            <a:endParaRPr b="0" i="0" sz="2590" u="none" cap="none" strike="noStrike">
              <a:solidFill>
                <a:srgbClr val="7F7F7F"/>
              </a:solidFill>
              <a:latin typeface="Arial"/>
              <a:ea typeface="Arial"/>
              <a:cs typeface="Arial"/>
              <a:sym typeface="Arial"/>
            </a:endParaRPr>
          </a:p>
        </p:txBody>
      </p:sp>
      <p:sp>
        <p:nvSpPr>
          <p:cNvPr id="171" name="Google Shape;171;p25"/>
          <p:cNvSpPr/>
          <p:nvPr/>
        </p:nvSpPr>
        <p:spPr>
          <a:xfrm>
            <a:off x="1418492" y="2577934"/>
            <a:ext cx="9495693" cy="120032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0" lang="en-US" sz="3600" u="none" cap="none" strike="noStrike">
                <a:solidFill>
                  <a:schemeClr val="lt1"/>
                </a:solidFill>
                <a:latin typeface="Source Sans Pro"/>
                <a:ea typeface="Source Sans Pro"/>
                <a:cs typeface="Source Sans Pro"/>
                <a:sym typeface="Source Sans Pro"/>
              </a:rPr>
              <a:t>Myanmar Nutrition Cluster COVID-19 Adaptation Training</a:t>
            </a:r>
            <a:endParaRPr b="1" i="0" sz="3600" u="none" cap="none" strike="noStrike">
              <a:solidFill>
                <a:schemeClr val="lt1"/>
              </a:solidFill>
              <a:latin typeface="Source Sans Pro"/>
              <a:ea typeface="Source Sans Pro"/>
              <a:cs typeface="Source Sans Pro"/>
              <a:sym typeface="Source Sans Pro"/>
            </a:endParaRPr>
          </a:p>
        </p:txBody>
      </p:sp>
      <p:graphicFrame>
        <p:nvGraphicFramePr>
          <p:cNvPr id="172" name="Google Shape;172;p25"/>
          <p:cNvGraphicFramePr/>
          <p:nvPr/>
        </p:nvGraphicFramePr>
        <p:xfrm>
          <a:off x="497417" y="223272"/>
          <a:ext cx="3000000" cy="3000000"/>
        </p:xfrm>
        <a:graphic>
          <a:graphicData uri="http://schemas.openxmlformats.org/drawingml/2006/table">
            <a:tbl>
              <a:tblPr>
                <a:noFill/>
                <a:tableStyleId>{C5CC97CD-15AC-4CB5-A3C3-43423A710E5F}</a:tableStyleId>
              </a:tblPr>
              <a:tblGrid>
                <a:gridCol w="529925"/>
                <a:gridCol w="3470225"/>
              </a:tblGrid>
              <a:tr h="266700">
                <a:tc rowSpan="3">
                  <a:txBody>
                    <a:bodyPr/>
                    <a:lstStyle/>
                    <a:p>
                      <a:pPr indent="0" lvl="0" marL="0" marR="0" rtl="0" algn="r">
                        <a:spcBef>
                          <a:spcPts val="0"/>
                        </a:spcBef>
                        <a:spcAft>
                          <a:spcPts val="0"/>
                        </a:spcAft>
                        <a:buNone/>
                      </a:pPr>
                      <a:r>
                        <a:t/>
                      </a:r>
                      <a:endParaRPr sz="100" u="none" cap="none" strike="noStrike">
                        <a:solidFill>
                          <a:srgbClr val="455F51"/>
                        </a:solidFill>
                        <a:latin typeface="Calibri"/>
                        <a:ea typeface="Calibri"/>
                        <a:cs typeface="Calibri"/>
                        <a:sym typeface="Calibri"/>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15000"/>
                        </a:lnSpc>
                        <a:spcBef>
                          <a:spcPts val="0"/>
                        </a:spcBef>
                        <a:spcAft>
                          <a:spcPts val="0"/>
                        </a:spcAft>
                        <a:buNone/>
                      </a:pPr>
                      <a:r>
                        <a:rPr lang="en-US" sz="1800" u="none" cap="none" strike="noStrike">
                          <a:solidFill>
                            <a:srgbClr val="808285"/>
                          </a:solidFill>
                          <a:latin typeface="Arial"/>
                          <a:ea typeface="Arial"/>
                          <a:cs typeface="Arial"/>
                          <a:sym typeface="Arial"/>
                        </a:rPr>
                        <a:t>Myanmar</a:t>
                      </a:r>
                      <a:endParaRPr sz="1100" u="none" cap="none" strike="noStrike">
                        <a:latin typeface="Calibri"/>
                        <a:ea typeface="Calibri"/>
                        <a:cs typeface="Calibri"/>
                        <a:sym typeface="Calibri"/>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245750">
                <a:tc vMerge="1"/>
                <a:tc>
                  <a:txBody>
                    <a:bodyPr/>
                    <a:lstStyle/>
                    <a:p>
                      <a:pPr indent="0" lvl="0" marL="0" marR="0" rtl="0" algn="l">
                        <a:lnSpc>
                          <a:spcPct val="115000"/>
                        </a:lnSpc>
                        <a:spcBef>
                          <a:spcPts val="0"/>
                        </a:spcBef>
                        <a:spcAft>
                          <a:spcPts val="0"/>
                        </a:spcAft>
                        <a:buNone/>
                      </a:pPr>
                      <a:r>
                        <a:rPr b="1" lang="en-US" sz="1800" u="none" cap="none" strike="noStrike">
                          <a:solidFill>
                            <a:srgbClr val="95C93D"/>
                          </a:solidFill>
                          <a:latin typeface="Arial"/>
                          <a:ea typeface="Arial"/>
                          <a:cs typeface="Arial"/>
                          <a:sym typeface="Arial"/>
                        </a:rPr>
                        <a:t>NUTRITION</a:t>
                      </a:r>
                      <a:endParaRPr sz="1100" u="none" cap="none" strike="noStrike">
                        <a:latin typeface="Calibri"/>
                        <a:ea typeface="Calibri"/>
                        <a:cs typeface="Calibri"/>
                        <a:sym typeface="Calibri"/>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238125">
                <a:tc vMerge="1"/>
                <a:tc>
                  <a:txBody>
                    <a:bodyPr/>
                    <a:lstStyle/>
                    <a:p>
                      <a:pPr indent="0" lvl="0" marL="0" marR="0" rtl="0" algn="l">
                        <a:lnSpc>
                          <a:spcPct val="115000"/>
                        </a:lnSpc>
                        <a:spcBef>
                          <a:spcPts val="0"/>
                        </a:spcBef>
                        <a:spcAft>
                          <a:spcPts val="0"/>
                        </a:spcAft>
                        <a:buNone/>
                      </a:pPr>
                      <a:r>
                        <a:rPr lang="en-US" sz="1800" u="none" cap="none" strike="noStrike">
                          <a:solidFill>
                            <a:srgbClr val="808285"/>
                          </a:solidFill>
                          <a:latin typeface="Arial"/>
                          <a:ea typeface="Arial"/>
                          <a:cs typeface="Arial"/>
                          <a:sym typeface="Arial"/>
                        </a:rPr>
                        <a:t>CLUSTER</a:t>
                      </a:r>
                      <a:endParaRPr sz="1100" u="none" cap="none" strike="noStrike">
                        <a:latin typeface="Calibri"/>
                        <a:ea typeface="Calibri"/>
                        <a:cs typeface="Calibri"/>
                        <a:sym typeface="Calibri"/>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pic>
        <p:nvPicPr>
          <p:cNvPr id="173" name="Google Shape;173;p25"/>
          <p:cNvPicPr preferRelativeResize="0"/>
          <p:nvPr/>
        </p:nvPicPr>
        <p:blipFill rotWithShape="1">
          <a:blip r:embed="rId3">
            <a:alphaModFix/>
          </a:blip>
          <a:srcRect b="0" l="0" r="0" t="0"/>
          <a:stretch/>
        </p:blipFill>
        <p:spPr>
          <a:xfrm>
            <a:off x="211300" y="209470"/>
            <a:ext cx="885825" cy="8858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34"/>
          <p:cNvSpPr/>
          <p:nvPr/>
        </p:nvSpPr>
        <p:spPr>
          <a:xfrm>
            <a:off x="4468634" y="1202644"/>
            <a:ext cx="7273353" cy="5319375"/>
          </a:xfrm>
          <a:prstGeom prst="rect">
            <a:avLst/>
          </a:prstGeom>
          <a:noFill/>
          <a:ln>
            <a:noFill/>
          </a:ln>
        </p:spPr>
        <p:txBody>
          <a:bodyPr anchorCtr="0" anchor="t" bIns="45700" lIns="91425" spcFirstLastPara="1" rIns="91425" wrap="square" tIns="45700">
            <a:noAutofit/>
          </a:bodyPr>
          <a:lstStyle/>
          <a:p>
            <a:pPr indent="-342900" lvl="0" marL="342900" marR="0" rtl="0" algn="l">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Practice good hygiene measures and proper food handling before and after feeding to avoid diarrhoeal diseases. </a:t>
            </a:r>
            <a:endParaRPr b="0" i="0" sz="2400" u="none" cap="none" strike="noStrike">
              <a:solidFill>
                <a:schemeClr val="dk1"/>
              </a:solidFill>
              <a:latin typeface="Arial"/>
              <a:ea typeface="Arial"/>
              <a:cs typeface="Arial"/>
              <a:sym typeface="Arial"/>
            </a:endParaRPr>
          </a:p>
          <a:p>
            <a:pPr indent="-342900" lvl="0" marL="342900" marR="0" rtl="0" algn="l">
              <a:spcBef>
                <a:spcPts val="60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Wash hands with soap for at least 20 seconds for the caregiver and child. </a:t>
            </a:r>
            <a:endParaRPr b="0" i="0" sz="2400" u="none" cap="none" strike="noStrike">
              <a:solidFill>
                <a:schemeClr val="dk1"/>
              </a:solidFill>
              <a:latin typeface="Arial"/>
              <a:ea typeface="Arial"/>
              <a:cs typeface="Arial"/>
              <a:sym typeface="Arial"/>
            </a:endParaRPr>
          </a:p>
          <a:p>
            <a:pPr indent="-342900" lvl="0" marL="342900" marR="0" rtl="0" algn="l">
              <a:spcBef>
                <a:spcPts val="60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All utensils, such as cups, bowls and spoons, used for an infant or young child’s food should be washed thoroughly. </a:t>
            </a:r>
            <a:endParaRPr/>
          </a:p>
          <a:p>
            <a:pPr indent="-342900" lvl="0" marL="342900" marR="0" rtl="0" algn="l">
              <a:spcBef>
                <a:spcPts val="60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Eating by hand is common in many cultures, and children may be given solid pieces of food to hold and chew on, sometimes called “finger foods”.</a:t>
            </a:r>
            <a:r>
              <a:rPr b="1" i="0" lang="en-US" sz="2400" u="none" cap="none" strike="noStrike">
                <a:solidFill>
                  <a:schemeClr val="dk1"/>
                </a:solidFill>
                <a:latin typeface="Arial"/>
                <a:ea typeface="Arial"/>
                <a:cs typeface="Arial"/>
                <a:sym typeface="Arial"/>
              </a:rPr>
              <a:t> It is important for both the caregiver’s and the child’s hands to be washed thoroughly before eating. </a:t>
            </a:r>
            <a:endParaRPr/>
          </a:p>
        </p:txBody>
      </p:sp>
      <p:sp>
        <p:nvSpPr>
          <p:cNvPr id="241" name="Google Shape;241;p34"/>
          <p:cNvSpPr txBox="1"/>
          <p:nvPr>
            <p:ph type="title"/>
          </p:nvPr>
        </p:nvSpPr>
        <p:spPr>
          <a:xfrm>
            <a:off x="503207"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Prevention Measures for COVID-19</a:t>
            </a:r>
            <a:endParaRPr/>
          </a:p>
        </p:txBody>
      </p:sp>
      <p:pic>
        <p:nvPicPr>
          <p:cNvPr descr="Graphical user interface, text, application&#10;&#10;Description automatically generated" id="242" name="Google Shape;242;p34"/>
          <p:cNvPicPr preferRelativeResize="0"/>
          <p:nvPr/>
        </p:nvPicPr>
        <p:blipFill rotWithShape="1">
          <a:blip r:embed="rId3">
            <a:alphaModFix/>
          </a:blip>
          <a:srcRect b="0" l="0" r="0" t="0"/>
          <a:stretch/>
        </p:blipFill>
        <p:spPr>
          <a:xfrm>
            <a:off x="382413" y="1632782"/>
            <a:ext cx="3984980" cy="38533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35"/>
          <p:cNvSpPr/>
          <p:nvPr/>
        </p:nvSpPr>
        <p:spPr>
          <a:xfrm>
            <a:off x="838200" y="1403927"/>
            <a:ext cx="10515600" cy="4773036"/>
          </a:xfrm>
          <a:prstGeom prst="rect">
            <a:avLst/>
          </a:prstGeom>
          <a:noFill/>
          <a:ln>
            <a:noFill/>
          </a:ln>
        </p:spPr>
        <p:txBody>
          <a:bodyPr anchorCtr="0" anchor="t" bIns="45700" lIns="91425" spcFirstLastPara="1" rIns="91425" wrap="square" tIns="45700">
            <a:noAutofit/>
          </a:bodyPr>
          <a:lstStyle/>
          <a:p>
            <a:pPr indent="-203200" lvl="0" marL="342900" marR="0" rtl="0" algn="l">
              <a:lnSpc>
                <a:spcPct val="90000"/>
              </a:lnSpc>
              <a:spcBef>
                <a:spcPts val="0"/>
              </a:spcBef>
              <a:spcAft>
                <a:spcPts val="0"/>
              </a:spcAft>
              <a:buClr>
                <a:schemeClr val="dk1"/>
              </a:buClr>
              <a:buSzPts val="2200"/>
              <a:buFont typeface="Arial"/>
              <a:buNone/>
            </a:pPr>
            <a:r>
              <a:t/>
            </a:r>
            <a:endParaRPr b="0" i="0" sz="2200" u="none" cap="none" strike="noStrike">
              <a:solidFill>
                <a:schemeClr val="dk1"/>
              </a:solidFill>
              <a:latin typeface="Calibri"/>
              <a:ea typeface="Calibri"/>
              <a:cs typeface="Calibri"/>
              <a:sym typeface="Calibri"/>
            </a:endParaRPr>
          </a:p>
        </p:txBody>
      </p:sp>
      <p:sp>
        <p:nvSpPr>
          <p:cNvPr id="249" name="Google Shape;249;p35"/>
          <p:cNvSpPr txBox="1"/>
          <p:nvPr>
            <p:ph type="title"/>
          </p:nvPr>
        </p:nvSpPr>
        <p:spPr>
          <a:xfrm>
            <a:off x="589471"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Psychosocial Considerations COVID-19</a:t>
            </a:r>
            <a:endParaRPr/>
          </a:p>
        </p:txBody>
      </p:sp>
      <p:sp>
        <p:nvSpPr>
          <p:cNvPr id="250" name="Google Shape;250;p35"/>
          <p:cNvSpPr/>
          <p:nvPr/>
        </p:nvSpPr>
        <p:spPr>
          <a:xfrm>
            <a:off x="390758" y="5001127"/>
            <a:ext cx="11410484" cy="156966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2400" u="none" cap="none" strike="noStrike">
                <a:solidFill>
                  <a:schemeClr val="dk1"/>
                </a:solidFill>
                <a:latin typeface="Arial"/>
                <a:ea typeface="Arial"/>
                <a:cs typeface="Arial"/>
                <a:sym typeface="Arial"/>
              </a:rPr>
              <a:t>During the pandemic, there may be stress experienced by the household.  It is important that as much as possible, caregivers maintain a safe, positive environment for their children.  Encourage caregivers to continue playing with child and encouraging them to eat a wide variety of foods.</a:t>
            </a:r>
            <a:endParaRPr/>
          </a:p>
        </p:txBody>
      </p:sp>
      <p:pic>
        <p:nvPicPr>
          <p:cNvPr descr="A person standing in front of a building&#10;&#10;Description automatically generated" id="251" name="Google Shape;251;p35"/>
          <p:cNvPicPr preferRelativeResize="0"/>
          <p:nvPr/>
        </p:nvPicPr>
        <p:blipFill rotWithShape="1">
          <a:blip r:embed="rId3">
            <a:alphaModFix/>
          </a:blip>
          <a:srcRect b="0" l="0" r="0" t="0"/>
          <a:stretch/>
        </p:blipFill>
        <p:spPr>
          <a:xfrm>
            <a:off x="3217909" y="1010103"/>
            <a:ext cx="4974663" cy="372968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36"/>
          <p:cNvSpPr txBox="1"/>
          <p:nvPr/>
        </p:nvSpPr>
        <p:spPr>
          <a:xfrm>
            <a:off x="390757" y="3080083"/>
            <a:ext cx="10963043" cy="309687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lang="en-US" sz="2800">
                <a:solidFill>
                  <a:schemeClr val="dk1"/>
                </a:solidFill>
                <a:latin typeface="Calibri"/>
                <a:ea typeface="Calibri"/>
                <a:cs typeface="Calibri"/>
                <a:sym typeface="Calibri"/>
              </a:rPr>
              <a:t>Activity</a:t>
            </a:r>
            <a:endParaRPr/>
          </a:p>
          <a:p>
            <a:pPr indent="0" lvl="0" marL="0" marR="0" rtl="0" algn="l">
              <a:lnSpc>
                <a:spcPct val="90000"/>
              </a:lnSpc>
              <a:spcBef>
                <a:spcPts val="600"/>
              </a:spcBef>
              <a:spcAft>
                <a:spcPts val="0"/>
              </a:spcAft>
              <a:buNone/>
            </a:pPr>
            <a:r>
              <a:t/>
            </a:r>
            <a:endParaRPr b="1" sz="2800">
              <a:solidFill>
                <a:schemeClr val="dk1"/>
              </a:solidFill>
              <a:latin typeface="Calibri"/>
              <a:ea typeface="Calibri"/>
              <a:cs typeface="Calibri"/>
              <a:sym typeface="Calibri"/>
            </a:endParaRPr>
          </a:p>
          <a:p>
            <a:pPr indent="0" lvl="0" marL="0" marR="0" rtl="0" algn="l">
              <a:lnSpc>
                <a:spcPct val="90000"/>
              </a:lnSpc>
              <a:spcBef>
                <a:spcPts val="600"/>
              </a:spcBef>
              <a:spcAft>
                <a:spcPts val="0"/>
              </a:spcAft>
              <a:buNone/>
            </a:pPr>
            <a:r>
              <a:rPr lang="en-US" sz="2800">
                <a:solidFill>
                  <a:schemeClr val="dk1"/>
                </a:solidFill>
                <a:latin typeface="Calibri"/>
                <a:ea typeface="Calibri"/>
                <a:cs typeface="Calibri"/>
                <a:sym typeface="Calibri"/>
              </a:rPr>
              <a:t>Where is the closest MNPs or BSFP to where your programme is located?</a:t>
            </a:r>
            <a:endParaRPr/>
          </a:p>
        </p:txBody>
      </p:sp>
      <p:sp>
        <p:nvSpPr>
          <p:cNvPr id="258" name="Google Shape;258;p36"/>
          <p:cNvSpPr/>
          <p:nvPr/>
        </p:nvSpPr>
        <p:spPr>
          <a:xfrm>
            <a:off x="390757" y="1267326"/>
            <a:ext cx="11410485" cy="1274595"/>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None/>
            </a:pPr>
            <a:r>
              <a:rPr lang="en-US" sz="2400">
                <a:solidFill>
                  <a:schemeClr val="dk1"/>
                </a:solidFill>
                <a:latin typeface="Arial"/>
                <a:ea typeface="Arial"/>
                <a:cs typeface="Arial"/>
                <a:sym typeface="Arial"/>
              </a:rPr>
              <a:t>For vulnerable households with very little food, partners should prioritize and refer to nearest micronutrient supplementation (MNPs, MMS) or blanket supplementary feeding program. </a:t>
            </a:r>
            <a:endParaRPr/>
          </a:p>
        </p:txBody>
      </p:sp>
      <p:sp>
        <p:nvSpPr>
          <p:cNvPr id="259" name="Google Shape;259;p36"/>
          <p:cNvSpPr txBox="1"/>
          <p:nvPr>
            <p:ph type="title"/>
          </p:nvPr>
        </p:nvSpPr>
        <p:spPr>
          <a:xfrm>
            <a:off x="646980"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4400"/>
              <a:buFont typeface="Source Sans Pro"/>
              <a:buNone/>
            </a:pPr>
            <a:r>
              <a:rPr lang="en-US">
                <a:latin typeface="Source Sans Pro"/>
                <a:ea typeface="Source Sans Pro"/>
                <a:cs typeface="Source Sans Pro"/>
                <a:sym typeface="Source Sans Pro"/>
              </a:rPr>
              <a:t>Referral Exercise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37"/>
          <p:cNvSpPr txBox="1"/>
          <p:nvPr>
            <p:ph idx="1" type="body"/>
          </p:nvPr>
        </p:nvSpPr>
        <p:spPr>
          <a:xfrm>
            <a:off x="484718" y="2228653"/>
            <a:ext cx="7850222" cy="1818967"/>
          </a:xfrm>
          <a:prstGeom prst="rect">
            <a:avLst/>
          </a:prstGeom>
          <a:noFill/>
          <a:ln>
            <a:noFill/>
          </a:ln>
        </p:spPr>
        <p:txBody>
          <a:bodyPr anchorCtr="0" anchor="t" bIns="45700" lIns="91425" spcFirstLastPara="1" rIns="91425" wrap="square" tIns="45700">
            <a:noAutofit/>
          </a:bodyPr>
          <a:lstStyle/>
          <a:p>
            <a:pPr indent="0" lvl="0" marL="0" rtl="0" algn="l">
              <a:lnSpc>
                <a:spcPct val="70000"/>
              </a:lnSpc>
              <a:spcBef>
                <a:spcPts val="0"/>
              </a:spcBef>
              <a:spcAft>
                <a:spcPts val="0"/>
              </a:spcAft>
              <a:buClr>
                <a:srgbClr val="FFFFFF"/>
              </a:buClr>
              <a:buSzPts val="5800"/>
              <a:buNone/>
            </a:pPr>
            <a:r>
              <a:rPr lang="en-US"/>
              <a:t>Thank you </a:t>
            </a:r>
            <a:endParaRPr/>
          </a:p>
        </p:txBody>
      </p:sp>
      <p:sp>
        <p:nvSpPr>
          <p:cNvPr id="265" name="Google Shape;265;p37"/>
          <p:cNvSpPr txBox="1"/>
          <p:nvPr>
            <p:ph idx="2" type="body"/>
          </p:nvPr>
        </p:nvSpPr>
        <p:spPr>
          <a:xfrm>
            <a:off x="634175" y="4275499"/>
            <a:ext cx="4086498" cy="1065213"/>
          </a:xfrm>
          <a:prstGeom prst="rect">
            <a:avLst/>
          </a:prstGeom>
          <a:noFill/>
          <a:ln>
            <a:noFill/>
          </a:ln>
        </p:spPr>
        <p:txBody>
          <a:bodyPr anchorCtr="0" anchor="t" bIns="45700" lIns="91425" spcFirstLastPara="1" rIns="91425" wrap="square" tIns="45700">
            <a:noAutofit/>
          </a:bodyPr>
          <a:lstStyle/>
          <a:p>
            <a:pPr indent="0" lvl="0" marL="0" rtl="0" algn="ctr">
              <a:lnSpc>
                <a:spcPct val="70000"/>
              </a:lnSpc>
              <a:spcBef>
                <a:spcPts val="0"/>
              </a:spcBef>
              <a:spcAft>
                <a:spcPts val="0"/>
              </a:spcAft>
              <a:buClr>
                <a:schemeClr val="dk1"/>
              </a:buClr>
              <a:buSzPts val="2800"/>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26"/>
          <p:cNvSpPr txBox="1"/>
          <p:nvPr>
            <p:ph idx="1" type="body"/>
          </p:nvPr>
        </p:nvSpPr>
        <p:spPr>
          <a:xfrm>
            <a:off x="839788" y="11112"/>
            <a:ext cx="5157787" cy="657225"/>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lt1"/>
              </a:buClr>
              <a:buSzPts val="3600"/>
              <a:buNone/>
            </a:pPr>
            <a:r>
              <a:rPr lang="en-US" sz="3600">
                <a:solidFill>
                  <a:schemeClr val="lt1"/>
                </a:solidFill>
                <a:latin typeface="Source Sans Pro"/>
                <a:ea typeface="Source Sans Pro"/>
                <a:cs typeface="Source Sans Pro"/>
                <a:sym typeface="Source Sans Pro"/>
              </a:rPr>
              <a:t>Aims of the Session</a:t>
            </a:r>
            <a:endParaRPr/>
          </a:p>
        </p:txBody>
      </p:sp>
      <p:sp>
        <p:nvSpPr>
          <p:cNvPr id="179" name="Google Shape;179;p26"/>
          <p:cNvSpPr txBox="1"/>
          <p:nvPr>
            <p:ph idx="2" type="body"/>
          </p:nvPr>
        </p:nvSpPr>
        <p:spPr>
          <a:xfrm>
            <a:off x="335274" y="1609223"/>
            <a:ext cx="5157787" cy="4532313"/>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400"/>
              <a:buChar char="•"/>
            </a:pPr>
            <a:r>
              <a:rPr lang="en-US" sz="2400">
                <a:latin typeface="Arial"/>
                <a:ea typeface="Arial"/>
                <a:cs typeface="Arial"/>
                <a:sym typeface="Arial"/>
              </a:rPr>
              <a:t>Understand complementary feeding guidelines in the context of COVID-19</a:t>
            </a:r>
            <a:endParaRPr/>
          </a:p>
          <a:p>
            <a:pPr indent="-76200" lvl="0" marL="228600" rtl="0" algn="l">
              <a:lnSpc>
                <a:spcPct val="90000"/>
              </a:lnSpc>
              <a:spcBef>
                <a:spcPts val="1000"/>
              </a:spcBef>
              <a:spcAft>
                <a:spcPts val="0"/>
              </a:spcAft>
              <a:buClr>
                <a:schemeClr val="dk1"/>
              </a:buClr>
              <a:buSzPts val="2400"/>
              <a:buNone/>
            </a:pPr>
            <a:r>
              <a:t/>
            </a:r>
            <a:endParaRPr sz="2400">
              <a:latin typeface="Arial"/>
              <a:ea typeface="Arial"/>
              <a:cs typeface="Arial"/>
              <a:sym typeface="Arial"/>
            </a:endParaRPr>
          </a:p>
          <a:p>
            <a:pPr indent="-228600" lvl="0" marL="228600" rtl="0" algn="l">
              <a:lnSpc>
                <a:spcPct val="90000"/>
              </a:lnSpc>
              <a:spcBef>
                <a:spcPts val="1000"/>
              </a:spcBef>
              <a:spcAft>
                <a:spcPts val="0"/>
              </a:spcAft>
              <a:buClr>
                <a:schemeClr val="dk1"/>
              </a:buClr>
              <a:buSzPts val="2400"/>
              <a:buChar char="•"/>
            </a:pPr>
            <a:r>
              <a:rPr lang="en-US" sz="2400">
                <a:latin typeface="Arial"/>
                <a:ea typeface="Arial"/>
                <a:cs typeface="Arial"/>
                <a:sym typeface="Arial"/>
              </a:rPr>
              <a:t>Know key IYCF counselling messages for COVID-19</a:t>
            </a:r>
            <a:endParaRPr/>
          </a:p>
          <a:p>
            <a:pPr indent="-76200" lvl="0" marL="228600" rtl="0" algn="l">
              <a:lnSpc>
                <a:spcPct val="90000"/>
              </a:lnSpc>
              <a:spcBef>
                <a:spcPts val="1000"/>
              </a:spcBef>
              <a:spcAft>
                <a:spcPts val="0"/>
              </a:spcAft>
              <a:buClr>
                <a:schemeClr val="dk1"/>
              </a:buClr>
              <a:buSzPts val="2400"/>
              <a:buNone/>
            </a:pPr>
            <a:r>
              <a:t/>
            </a:r>
            <a:endParaRPr sz="2400">
              <a:latin typeface="Arial"/>
              <a:ea typeface="Arial"/>
              <a:cs typeface="Arial"/>
              <a:sym typeface="Arial"/>
            </a:endParaRPr>
          </a:p>
        </p:txBody>
      </p:sp>
      <p:pic>
        <p:nvPicPr>
          <p:cNvPr descr="A child sitting at a table with food&#10;&#10;Description automatically generated" id="180" name="Google Shape;180;p26"/>
          <p:cNvPicPr preferRelativeResize="0"/>
          <p:nvPr/>
        </p:nvPicPr>
        <p:blipFill rotWithShape="1">
          <a:blip r:embed="rId3">
            <a:alphaModFix/>
          </a:blip>
          <a:srcRect b="0" l="0" r="0" t="0"/>
          <a:stretch/>
        </p:blipFill>
        <p:spPr>
          <a:xfrm>
            <a:off x="5811514" y="1443790"/>
            <a:ext cx="6045212" cy="453231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27"/>
          <p:cNvSpPr/>
          <p:nvPr/>
        </p:nvSpPr>
        <p:spPr>
          <a:xfrm>
            <a:off x="838200" y="1403927"/>
            <a:ext cx="10515600" cy="477303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At the age of six months, it becomes increasingly difficult for infants to meet their nutrient from milk alone and require nutrient-rich complementary foods in addition to breastfeeding. </a:t>
            </a:r>
            <a:endParaRPr/>
          </a:p>
          <a:p>
            <a:pPr indent="152400" lvl="0" marL="0" marR="0" rtl="0" algn="l">
              <a:lnSpc>
                <a:spcPct val="90000"/>
              </a:lnSpc>
              <a:spcBef>
                <a:spcPts val="60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a:p>
            <a:pPr indent="0" lvl="0" marL="0" marR="0" rtl="0" algn="l">
              <a:lnSpc>
                <a:spcPct val="90000"/>
              </a:lnSpc>
              <a:spcBef>
                <a:spcPts val="60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At 6 months, infants are also ready for other foods and should not be started earlier than at 6 months. </a:t>
            </a:r>
            <a:endParaRPr/>
          </a:p>
          <a:p>
            <a:pPr indent="152400" lvl="0" marL="0" marR="0" rtl="0" algn="l">
              <a:lnSpc>
                <a:spcPct val="90000"/>
              </a:lnSpc>
              <a:spcBef>
                <a:spcPts val="60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a:p>
            <a:pPr indent="0" lvl="0" marL="0" marR="0" rtl="0" algn="l">
              <a:lnSpc>
                <a:spcPct val="90000"/>
              </a:lnSpc>
              <a:spcBef>
                <a:spcPts val="60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Complementary foods should be locally available, culturally acceptable, and nutritionally adequate family foods. </a:t>
            </a:r>
            <a:endParaRPr/>
          </a:p>
        </p:txBody>
      </p:sp>
      <p:sp>
        <p:nvSpPr>
          <p:cNvPr id="187" name="Google Shape;187;p27"/>
          <p:cNvSpPr txBox="1"/>
          <p:nvPr>
            <p:ph type="title"/>
          </p:nvPr>
        </p:nvSpPr>
        <p:spPr>
          <a:xfrm>
            <a:off x="374951" y="32709"/>
            <a:ext cx="11855117"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Key Counselling Messages Complementary Feeding</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28"/>
          <p:cNvSpPr/>
          <p:nvPr/>
        </p:nvSpPr>
        <p:spPr>
          <a:xfrm>
            <a:off x="838200" y="1403927"/>
            <a:ext cx="10515600" cy="5232654"/>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0" i="0" lang="en-US" sz="2400" u="none" cap="none" strike="noStrike">
                <a:solidFill>
                  <a:schemeClr val="dk1"/>
                </a:solidFill>
                <a:latin typeface="Arial"/>
                <a:ea typeface="Arial"/>
                <a:cs typeface="Arial"/>
                <a:sym typeface="Arial"/>
              </a:rPr>
              <a:t>A variety of foods should be added to the staple every day. </a:t>
            </a:r>
            <a:endParaRPr/>
          </a:p>
          <a:p>
            <a:pPr indent="-342900" lvl="0" marL="342900" marR="0" rtl="0" algn="l">
              <a:lnSpc>
                <a:spcPct val="90000"/>
              </a:lnSpc>
              <a:spcBef>
                <a:spcPts val="60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Food from animal or fish as good source of protein and iron – meat, liver, eggs are a good source of protein especially if fed the solid part of these foods, and not just the watery sauce </a:t>
            </a:r>
            <a:endParaRPr/>
          </a:p>
          <a:p>
            <a:pPr indent="-342900" lvl="0" marL="342900" marR="0" rtl="0" algn="l">
              <a:lnSpc>
                <a:spcPct val="90000"/>
              </a:lnSpc>
              <a:spcBef>
                <a:spcPts val="60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Dairy products such as milk, cheese, Yoghurt are useful source of calcium, protein and B vitamins </a:t>
            </a:r>
            <a:endParaRPr/>
          </a:p>
          <a:p>
            <a:pPr indent="-342900" lvl="0" marL="342900" marR="0" rtl="0" algn="l">
              <a:lnSpc>
                <a:spcPct val="90000"/>
              </a:lnSpc>
              <a:spcBef>
                <a:spcPts val="60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Pulses – peas, beans, lentils, peanuts and soybeans are good source of protein and some iron </a:t>
            </a:r>
            <a:endParaRPr/>
          </a:p>
          <a:p>
            <a:pPr indent="-342900" lvl="0" marL="342900" marR="0" rtl="0" algn="l">
              <a:lnSpc>
                <a:spcPct val="90000"/>
              </a:lnSpc>
              <a:spcBef>
                <a:spcPts val="60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Green leafy vegetables such as spinach and orange and red coloured fruits and vegetables such as tomatoes, oranges, carrots, pumpkins, mango and papaya are rich in vitamin A and also vitamin C that help iron absorption. . </a:t>
            </a:r>
            <a:endParaRPr/>
          </a:p>
          <a:p>
            <a:pPr indent="-342900" lvl="0" marL="342900" marR="0" rtl="0" algn="l">
              <a:lnSpc>
                <a:spcPct val="90000"/>
              </a:lnSpc>
              <a:spcBef>
                <a:spcPts val="60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Fats, including oils, are important because they increase energy density of foods and helps the absorption of vitamin A. </a:t>
            </a:r>
            <a:endParaRPr/>
          </a:p>
        </p:txBody>
      </p:sp>
      <p:sp>
        <p:nvSpPr>
          <p:cNvPr id="193" name="Google Shape;193;p28"/>
          <p:cNvSpPr txBox="1"/>
          <p:nvPr>
            <p:ph type="title"/>
          </p:nvPr>
        </p:nvSpPr>
        <p:spPr>
          <a:xfrm>
            <a:off x="471713" y="33338"/>
            <a:ext cx="11774905" cy="647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Key Counselling Messages Complementary Feeding</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29"/>
          <p:cNvSpPr txBox="1"/>
          <p:nvPr>
            <p:ph type="title"/>
          </p:nvPr>
        </p:nvSpPr>
        <p:spPr>
          <a:xfrm>
            <a:off x="839788" y="928250"/>
            <a:ext cx="3932237" cy="6477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2800"/>
              <a:buFont typeface="Arial"/>
              <a:buNone/>
            </a:pPr>
            <a:r>
              <a:rPr b="1" lang="en-US" sz="2800">
                <a:latin typeface="Arial"/>
                <a:ea typeface="Arial"/>
                <a:cs typeface="Arial"/>
                <a:sym typeface="Arial"/>
              </a:rPr>
              <a:t>Exercise:</a:t>
            </a:r>
            <a:endParaRPr/>
          </a:p>
        </p:txBody>
      </p:sp>
      <p:sp>
        <p:nvSpPr>
          <p:cNvPr id="200" name="Google Shape;200;p29"/>
          <p:cNvSpPr/>
          <p:nvPr>
            <p:ph idx="2" type="pic"/>
          </p:nvPr>
        </p:nvSpPr>
        <p:spPr>
          <a:xfrm>
            <a:off x="5183188" y="1458474"/>
            <a:ext cx="6172200" cy="4766073"/>
          </a:xfrm>
          <a:prstGeom prst="rect">
            <a:avLst/>
          </a:prstGeom>
          <a:noFill/>
          <a:ln>
            <a:noFill/>
          </a:ln>
        </p:spPr>
        <p:txBody>
          <a:bodyPr anchorCtr="0" anchor="t" bIns="45700" lIns="91425" spcFirstLastPara="1" rIns="91425" wrap="square" tIns="45700">
            <a:noAutofit/>
          </a:bodyPr>
          <a:lstStyle/>
          <a:p>
            <a:pPr indent="0" lvl="0" marL="0" rtl="0" algn="l">
              <a:spcBef>
                <a:spcPts val="1000"/>
              </a:spcBef>
              <a:spcAft>
                <a:spcPts val="0"/>
              </a:spcAft>
              <a:buNone/>
            </a:pPr>
            <a:r>
              <a:t/>
            </a:r>
            <a:endParaRPr/>
          </a:p>
        </p:txBody>
      </p:sp>
      <p:sp>
        <p:nvSpPr>
          <p:cNvPr id="201" name="Google Shape;201;p29"/>
          <p:cNvSpPr txBox="1"/>
          <p:nvPr>
            <p:ph idx="1" type="body"/>
          </p:nvPr>
        </p:nvSpPr>
        <p:spPr>
          <a:xfrm>
            <a:off x="836612" y="1823162"/>
            <a:ext cx="3944332" cy="4949092"/>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400"/>
              <a:buNone/>
            </a:pPr>
            <a:r>
              <a:rPr lang="en-US" sz="2400">
                <a:latin typeface="Arial"/>
                <a:ea typeface="Arial"/>
                <a:cs typeface="Arial"/>
                <a:sym typeface="Arial"/>
              </a:rPr>
              <a:t>What are some locally available complementary foods for each of these groups?</a:t>
            </a:r>
            <a:endParaRPr/>
          </a:p>
          <a:p>
            <a:pPr indent="0" lvl="0" marL="0" rtl="0" algn="l">
              <a:lnSpc>
                <a:spcPct val="90000"/>
              </a:lnSpc>
              <a:spcBef>
                <a:spcPts val="1000"/>
              </a:spcBef>
              <a:spcAft>
                <a:spcPts val="0"/>
              </a:spcAft>
              <a:buClr>
                <a:schemeClr val="dk1"/>
              </a:buClr>
              <a:buSzPts val="2400"/>
              <a:buNone/>
            </a:pPr>
            <a:r>
              <a:t/>
            </a:r>
            <a:endParaRPr sz="2400">
              <a:latin typeface="Arial"/>
              <a:ea typeface="Arial"/>
              <a:cs typeface="Arial"/>
              <a:sym typeface="Arial"/>
            </a:endParaRPr>
          </a:p>
          <a:p>
            <a:pPr indent="-285750" lvl="0" marL="285750" rtl="0" algn="l">
              <a:lnSpc>
                <a:spcPct val="90000"/>
              </a:lnSpc>
              <a:spcBef>
                <a:spcPts val="1000"/>
              </a:spcBef>
              <a:spcAft>
                <a:spcPts val="0"/>
              </a:spcAft>
              <a:buClr>
                <a:schemeClr val="dk1"/>
              </a:buClr>
              <a:buSzPts val="2400"/>
              <a:buFont typeface="Arial"/>
              <a:buChar char="•"/>
            </a:pPr>
            <a:r>
              <a:rPr lang="en-US" sz="2400">
                <a:latin typeface="Arial"/>
                <a:ea typeface="Arial"/>
                <a:cs typeface="Arial"/>
                <a:sym typeface="Arial"/>
              </a:rPr>
              <a:t>Iron</a:t>
            </a:r>
            <a:endParaRPr/>
          </a:p>
          <a:p>
            <a:pPr indent="-285750" lvl="0" marL="285750" rtl="0" algn="l">
              <a:lnSpc>
                <a:spcPct val="90000"/>
              </a:lnSpc>
              <a:spcBef>
                <a:spcPts val="1000"/>
              </a:spcBef>
              <a:spcAft>
                <a:spcPts val="0"/>
              </a:spcAft>
              <a:buClr>
                <a:schemeClr val="dk1"/>
              </a:buClr>
              <a:buSzPts val="2400"/>
              <a:buFont typeface="Arial"/>
              <a:buChar char="•"/>
            </a:pPr>
            <a:r>
              <a:rPr lang="en-US" sz="2400">
                <a:latin typeface="Arial"/>
                <a:ea typeface="Arial"/>
                <a:cs typeface="Arial"/>
                <a:sym typeface="Arial"/>
              </a:rPr>
              <a:t>Calcium</a:t>
            </a:r>
            <a:endParaRPr/>
          </a:p>
          <a:p>
            <a:pPr indent="-285750" lvl="0" marL="285750" rtl="0" algn="l">
              <a:lnSpc>
                <a:spcPct val="90000"/>
              </a:lnSpc>
              <a:spcBef>
                <a:spcPts val="1000"/>
              </a:spcBef>
              <a:spcAft>
                <a:spcPts val="0"/>
              </a:spcAft>
              <a:buClr>
                <a:schemeClr val="dk1"/>
              </a:buClr>
              <a:buSzPts val="2400"/>
              <a:buFont typeface="Arial"/>
              <a:buChar char="•"/>
            </a:pPr>
            <a:r>
              <a:rPr lang="en-US" sz="2400">
                <a:latin typeface="Arial"/>
                <a:ea typeface="Arial"/>
                <a:cs typeface="Arial"/>
                <a:sym typeface="Arial"/>
              </a:rPr>
              <a:t>Protein</a:t>
            </a:r>
            <a:endParaRPr/>
          </a:p>
          <a:p>
            <a:pPr indent="-285750" lvl="0" marL="285750" rtl="0" algn="l">
              <a:lnSpc>
                <a:spcPct val="90000"/>
              </a:lnSpc>
              <a:spcBef>
                <a:spcPts val="1000"/>
              </a:spcBef>
              <a:spcAft>
                <a:spcPts val="0"/>
              </a:spcAft>
              <a:buClr>
                <a:schemeClr val="dk1"/>
              </a:buClr>
              <a:buSzPts val="2400"/>
              <a:buFont typeface="Arial"/>
              <a:buChar char="•"/>
            </a:pPr>
            <a:r>
              <a:rPr lang="en-US" sz="2400">
                <a:latin typeface="Arial"/>
                <a:ea typeface="Arial"/>
                <a:cs typeface="Arial"/>
                <a:sym typeface="Arial"/>
              </a:rPr>
              <a:t>Vitamin A</a:t>
            </a:r>
            <a:endParaRPr/>
          </a:p>
          <a:p>
            <a:pPr indent="-285750" lvl="0" marL="285750" rtl="0" algn="l">
              <a:lnSpc>
                <a:spcPct val="90000"/>
              </a:lnSpc>
              <a:spcBef>
                <a:spcPts val="1000"/>
              </a:spcBef>
              <a:spcAft>
                <a:spcPts val="0"/>
              </a:spcAft>
              <a:buClr>
                <a:schemeClr val="dk1"/>
              </a:buClr>
              <a:buSzPts val="2400"/>
              <a:buFont typeface="Arial"/>
              <a:buChar char="•"/>
            </a:pPr>
            <a:r>
              <a:rPr lang="en-US" sz="2400">
                <a:latin typeface="Arial"/>
                <a:ea typeface="Arial"/>
                <a:cs typeface="Arial"/>
                <a:sym typeface="Arial"/>
              </a:rPr>
              <a:t>Vitamin C</a:t>
            </a:r>
            <a:endParaRPr/>
          </a:p>
          <a:p>
            <a:pPr indent="-285750" lvl="0" marL="285750" rtl="0" algn="l">
              <a:lnSpc>
                <a:spcPct val="90000"/>
              </a:lnSpc>
              <a:spcBef>
                <a:spcPts val="1000"/>
              </a:spcBef>
              <a:spcAft>
                <a:spcPts val="0"/>
              </a:spcAft>
              <a:buClr>
                <a:schemeClr val="dk1"/>
              </a:buClr>
              <a:buSzPts val="2400"/>
              <a:buFont typeface="Arial"/>
              <a:buChar char="•"/>
            </a:pPr>
            <a:r>
              <a:rPr lang="en-US" sz="2400">
                <a:latin typeface="Arial"/>
                <a:ea typeface="Arial"/>
                <a:cs typeface="Arial"/>
                <a:sym typeface="Arial"/>
              </a:rPr>
              <a:t>Fats</a:t>
            </a:r>
            <a:endParaRPr/>
          </a:p>
          <a:p>
            <a:pPr indent="-133350" lvl="0" marL="285750" rtl="0" algn="l">
              <a:lnSpc>
                <a:spcPct val="90000"/>
              </a:lnSpc>
              <a:spcBef>
                <a:spcPts val="1000"/>
              </a:spcBef>
              <a:spcAft>
                <a:spcPts val="0"/>
              </a:spcAft>
              <a:buClr>
                <a:schemeClr val="dk1"/>
              </a:buClr>
              <a:buSzPts val="2400"/>
              <a:buFont typeface="Arial"/>
              <a:buNone/>
            </a:pPr>
            <a:r>
              <a:t/>
            </a:r>
            <a:endParaRPr sz="2400">
              <a:latin typeface="Arial"/>
              <a:ea typeface="Arial"/>
              <a:cs typeface="Arial"/>
              <a:sym typeface="Arial"/>
            </a:endParaRPr>
          </a:p>
          <a:p>
            <a:pPr indent="-133350" lvl="0" marL="285750" rtl="0" algn="l">
              <a:lnSpc>
                <a:spcPct val="90000"/>
              </a:lnSpc>
              <a:spcBef>
                <a:spcPts val="1000"/>
              </a:spcBef>
              <a:spcAft>
                <a:spcPts val="0"/>
              </a:spcAft>
              <a:buClr>
                <a:schemeClr val="dk1"/>
              </a:buClr>
              <a:buSzPts val="2400"/>
              <a:buFont typeface="Arial"/>
              <a:buNone/>
            </a:pPr>
            <a:r>
              <a:t/>
            </a:r>
            <a:endParaRPr sz="2400">
              <a:latin typeface="Arial"/>
              <a:ea typeface="Arial"/>
              <a:cs typeface="Arial"/>
              <a:sym typeface="Arial"/>
            </a:endParaRPr>
          </a:p>
          <a:p>
            <a:pPr indent="-133350" lvl="0" marL="285750" rtl="0" algn="l">
              <a:lnSpc>
                <a:spcPct val="90000"/>
              </a:lnSpc>
              <a:spcBef>
                <a:spcPts val="1000"/>
              </a:spcBef>
              <a:spcAft>
                <a:spcPts val="0"/>
              </a:spcAft>
              <a:buClr>
                <a:schemeClr val="dk1"/>
              </a:buClr>
              <a:buSzPts val="2400"/>
              <a:buFont typeface="Arial"/>
              <a:buNone/>
            </a:pPr>
            <a:r>
              <a:t/>
            </a:r>
            <a:endParaRPr sz="2400">
              <a:latin typeface="Arial"/>
              <a:ea typeface="Arial"/>
              <a:cs typeface="Arial"/>
              <a:sym typeface="Arial"/>
            </a:endParaRPr>
          </a:p>
        </p:txBody>
      </p:sp>
      <p:sp>
        <p:nvSpPr>
          <p:cNvPr id="202" name="Google Shape;202;p29"/>
          <p:cNvSpPr txBox="1"/>
          <p:nvPr/>
        </p:nvSpPr>
        <p:spPr>
          <a:xfrm>
            <a:off x="290285" y="33338"/>
            <a:ext cx="11774905" cy="647700"/>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Source Sans Pro"/>
              <a:buNone/>
            </a:pPr>
            <a:r>
              <a:rPr b="0" i="0" lang="en-US" sz="3600" u="none" cap="none" strike="noStrike">
                <a:solidFill>
                  <a:schemeClr val="lt1"/>
                </a:solidFill>
                <a:latin typeface="Source Sans Pro"/>
                <a:ea typeface="Source Sans Pro"/>
                <a:cs typeface="Source Sans Pro"/>
                <a:sym typeface="Source Sans Pro"/>
              </a:rPr>
              <a:t>Locally Available Complementary Foods</a:t>
            </a:r>
            <a:endParaRPr/>
          </a:p>
        </p:txBody>
      </p:sp>
      <p:pic>
        <p:nvPicPr>
          <p:cNvPr descr="A picture containing indoor, refrigerator, open, filled&#10;&#10;Description automatically generated" id="203" name="Google Shape;203;p29"/>
          <p:cNvPicPr preferRelativeResize="0"/>
          <p:nvPr/>
        </p:nvPicPr>
        <p:blipFill rotWithShape="1">
          <a:blip r:embed="rId3">
            <a:alphaModFix/>
          </a:blip>
          <a:srcRect b="0" l="0" r="0" t="0"/>
          <a:stretch/>
        </p:blipFill>
        <p:spPr>
          <a:xfrm>
            <a:off x="4770103" y="1252100"/>
            <a:ext cx="7004801" cy="525175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30"/>
          <p:cNvSpPr/>
          <p:nvPr/>
        </p:nvSpPr>
        <p:spPr>
          <a:xfrm>
            <a:off x="3229911" y="1821535"/>
            <a:ext cx="8177161" cy="419526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t/>
            </a:r>
            <a:endParaRPr b="0" i="0" sz="2400" u="none" cap="none" strike="noStrike">
              <a:solidFill>
                <a:schemeClr val="dk1"/>
              </a:solidFill>
              <a:latin typeface="Arial"/>
              <a:ea typeface="Arial"/>
              <a:cs typeface="Arial"/>
              <a:sym typeface="Arial"/>
            </a:endParaRPr>
          </a:p>
          <a:p>
            <a:pPr indent="0" lvl="0" marL="0" marR="0" rtl="0" algn="l">
              <a:lnSpc>
                <a:spcPct val="90000"/>
              </a:lnSpc>
              <a:spcBef>
                <a:spcPts val="600"/>
              </a:spcBef>
              <a:spcAft>
                <a:spcPts val="0"/>
              </a:spcAft>
              <a:buNone/>
            </a:pPr>
            <a:r>
              <a:rPr b="0" i="0" lang="en-US" sz="2400" u="none" cap="none" strike="noStrike">
                <a:solidFill>
                  <a:schemeClr val="dk1"/>
                </a:solidFill>
                <a:latin typeface="Arial"/>
                <a:ea typeface="Arial"/>
                <a:cs typeface="Arial"/>
                <a:sym typeface="Arial"/>
              </a:rPr>
              <a:t>Complementary feeding should fulfill 7 characteristics: </a:t>
            </a:r>
            <a:endParaRPr/>
          </a:p>
          <a:p>
            <a:pPr indent="0" lvl="0" marL="0" marR="0" rtl="0" algn="l">
              <a:lnSpc>
                <a:spcPct val="90000"/>
              </a:lnSpc>
              <a:spcBef>
                <a:spcPts val="600"/>
              </a:spcBef>
              <a:spcAft>
                <a:spcPts val="0"/>
              </a:spcAft>
              <a:buNone/>
            </a:pPr>
            <a:r>
              <a:rPr b="0" i="0" lang="en-US" sz="2400" u="none" cap="none" strike="noStrike">
                <a:solidFill>
                  <a:schemeClr val="dk1"/>
                </a:solidFill>
                <a:latin typeface="Arial"/>
                <a:ea typeface="Arial"/>
                <a:cs typeface="Arial"/>
                <a:sym typeface="Arial"/>
              </a:rPr>
              <a:t>     (1) </a:t>
            </a:r>
            <a:r>
              <a:rPr b="1" i="0" lang="en-US" sz="2400" u="none" cap="none" strike="noStrike">
                <a:solidFill>
                  <a:schemeClr val="dk1"/>
                </a:solidFill>
                <a:latin typeface="Arial"/>
                <a:ea typeface="Arial"/>
                <a:cs typeface="Arial"/>
                <a:sym typeface="Arial"/>
              </a:rPr>
              <a:t>A </a:t>
            </a:r>
            <a:r>
              <a:rPr b="0" i="0" lang="en-US" sz="2400" u="none" cap="none" strike="noStrike">
                <a:solidFill>
                  <a:schemeClr val="dk1"/>
                </a:solidFill>
                <a:latin typeface="Arial"/>
                <a:ea typeface="Arial"/>
                <a:cs typeface="Arial"/>
                <a:sym typeface="Arial"/>
              </a:rPr>
              <a:t>– Age appropriate </a:t>
            </a:r>
            <a:endParaRPr/>
          </a:p>
          <a:p>
            <a:pPr indent="0" lvl="0" marL="0" marR="0" rtl="0" algn="l">
              <a:lnSpc>
                <a:spcPct val="90000"/>
              </a:lnSpc>
              <a:spcBef>
                <a:spcPts val="600"/>
              </a:spcBef>
              <a:spcAft>
                <a:spcPts val="0"/>
              </a:spcAft>
              <a:buNone/>
            </a:pPr>
            <a:r>
              <a:rPr b="0" i="0" lang="en-US" sz="2400" u="none" cap="none" strike="noStrike">
                <a:solidFill>
                  <a:schemeClr val="dk1"/>
                </a:solidFill>
                <a:latin typeface="Arial"/>
                <a:ea typeface="Arial"/>
                <a:cs typeface="Arial"/>
                <a:sym typeface="Arial"/>
              </a:rPr>
              <a:t>     (2) </a:t>
            </a:r>
            <a:r>
              <a:rPr b="1" i="0" lang="en-US" sz="2400" u="none" cap="none" strike="noStrike">
                <a:solidFill>
                  <a:schemeClr val="dk1"/>
                </a:solidFill>
                <a:latin typeface="Arial"/>
                <a:ea typeface="Arial"/>
                <a:cs typeface="Arial"/>
                <a:sym typeface="Arial"/>
              </a:rPr>
              <a:t>F </a:t>
            </a:r>
            <a:r>
              <a:rPr b="0" i="0" lang="en-US" sz="2400" u="none" cap="none" strike="noStrike">
                <a:solidFill>
                  <a:schemeClr val="dk1"/>
                </a:solidFill>
                <a:latin typeface="Arial"/>
                <a:ea typeface="Arial"/>
                <a:cs typeface="Arial"/>
                <a:sym typeface="Arial"/>
              </a:rPr>
              <a:t>– Frequency </a:t>
            </a:r>
            <a:endParaRPr/>
          </a:p>
          <a:p>
            <a:pPr indent="0" lvl="0" marL="0" marR="0" rtl="0" algn="l">
              <a:lnSpc>
                <a:spcPct val="90000"/>
              </a:lnSpc>
              <a:spcBef>
                <a:spcPts val="600"/>
              </a:spcBef>
              <a:spcAft>
                <a:spcPts val="0"/>
              </a:spcAft>
              <a:buNone/>
            </a:pPr>
            <a:r>
              <a:rPr b="0" i="0" lang="en-US" sz="2400" u="none" cap="none" strike="noStrike">
                <a:solidFill>
                  <a:schemeClr val="dk1"/>
                </a:solidFill>
                <a:latin typeface="Arial"/>
                <a:ea typeface="Arial"/>
                <a:cs typeface="Arial"/>
                <a:sym typeface="Arial"/>
              </a:rPr>
              <a:t>     (3) </a:t>
            </a:r>
            <a:r>
              <a:rPr b="1" i="0" lang="en-US" sz="2400" u="none" cap="none" strike="noStrike">
                <a:solidFill>
                  <a:schemeClr val="dk1"/>
                </a:solidFill>
                <a:latin typeface="Arial"/>
                <a:ea typeface="Arial"/>
                <a:cs typeface="Arial"/>
                <a:sym typeface="Arial"/>
              </a:rPr>
              <a:t>A </a:t>
            </a:r>
            <a:r>
              <a:rPr b="0" i="0" lang="en-US" sz="2400" u="none" cap="none" strike="noStrike">
                <a:solidFill>
                  <a:schemeClr val="dk1"/>
                </a:solidFill>
                <a:latin typeface="Arial"/>
                <a:ea typeface="Arial"/>
                <a:cs typeface="Arial"/>
                <a:sym typeface="Arial"/>
              </a:rPr>
              <a:t>– Amount </a:t>
            </a:r>
            <a:endParaRPr/>
          </a:p>
          <a:p>
            <a:pPr indent="0" lvl="0" marL="0" marR="0" rtl="0" algn="l">
              <a:lnSpc>
                <a:spcPct val="90000"/>
              </a:lnSpc>
              <a:spcBef>
                <a:spcPts val="600"/>
              </a:spcBef>
              <a:spcAft>
                <a:spcPts val="0"/>
              </a:spcAft>
              <a:buNone/>
            </a:pPr>
            <a:r>
              <a:rPr b="0" i="0" lang="en-US" sz="2400" u="none" cap="none" strike="noStrike">
                <a:solidFill>
                  <a:schemeClr val="dk1"/>
                </a:solidFill>
                <a:latin typeface="Arial"/>
                <a:ea typeface="Arial"/>
                <a:cs typeface="Arial"/>
                <a:sym typeface="Arial"/>
              </a:rPr>
              <a:t>     (4) </a:t>
            </a:r>
            <a:r>
              <a:rPr b="1" i="0" lang="en-US" sz="2400" u="none" cap="none" strike="noStrike">
                <a:solidFill>
                  <a:schemeClr val="dk1"/>
                </a:solidFill>
                <a:latin typeface="Arial"/>
                <a:ea typeface="Arial"/>
                <a:cs typeface="Arial"/>
                <a:sym typeface="Arial"/>
              </a:rPr>
              <a:t>T </a:t>
            </a:r>
            <a:r>
              <a:rPr b="0" i="0" lang="en-US" sz="2400" u="none" cap="none" strike="noStrike">
                <a:solidFill>
                  <a:schemeClr val="dk1"/>
                </a:solidFill>
                <a:latin typeface="Arial"/>
                <a:ea typeface="Arial"/>
                <a:cs typeface="Arial"/>
                <a:sym typeface="Arial"/>
              </a:rPr>
              <a:t>– Thickness </a:t>
            </a:r>
            <a:endParaRPr/>
          </a:p>
          <a:p>
            <a:pPr indent="0" lvl="0" marL="0" marR="0" rtl="0" algn="l">
              <a:lnSpc>
                <a:spcPct val="90000"/>
              </a:lnSpc>
              <a:spcBef>
                <a:spcPts val="600"/>
              </a:spcBef>
              <a:spcAft>
                <a:spcPts val="0"/>
              </a:spcAft>
              <a:buNone/>
            </a:pPr>
            <a:r>
              <a:rPr b="0" i="0" lang="en-US" sz="2400" u="none" cap="none" strike="noStrike">
                <a:solidFill>
                  <a:schemeClr val="dk1"/>
                </a:solidFill>
                <a:latin typeface="Arial"/>
                <a:ea typeface="Arial"/>
                <a:cs typeface="Arial"/>
                <a:sym typeface="Arial"/>
              </a:rPr>
              <a:t>     (5) </a:t>
            </a:r>
            <a:r>
              <a:rPr b="1" i="0" lang="en-US" sz="2400" u="none" cap="none" strike="noStrike">
                <a:solidFill>
                  <a:schemeClr val="dk1"/>
                </a:solidFill>
                <a:latin typeface="Arial"/>
                <a:ea typeface="Arial"/>
                <a:cs typeface="Arial"/>
                <a:sym typeface="Arial"/>
              </a:rPr>
              <a:t>V </a:t>
            </a:r>
            <a:r>
              <a:rPr b="0" i="0" lang="en-US" sz="2400" u="none" cap="none" strike="noStrike">
                <a:solidFill>
                  <a:schemeClr val="dk1"/>
                </a:solidFill>
                <a:latin typeface="Arial"/>
                <a:ea typeface="Arial"/>
                <a:cs typeface="Arial"/>
                <a:sym typeface="Arial"/>
              </a:rPr>
              <a:t>– 4 varieties </a:t>
            </a:r>
            <a:endParaRPr/>
          </a:p>
          <a:p>
            <a:pPr indent="0" lvl="0" marL="0" marR="0" rtl="0" algn="l">
              <a:lnSpc>
                <a:spcPct val="90000"/>
              </a:lnSpc>
              <a:spcBef>
                <a:spcPts val="600"/>
              </a:spcBef>
              <a:spcAft>
                <a:spcPts val="0"/>
              </a:spcAft>
              <a:buNone/>
            </a:pPr>
            <a:r>
              <a:rPr b="0" i="0" lang="en-US" sz="2400" u="none" cap="none" strike="noStrike">
                <a:solidFill>
                  <a:schemeClr val="dk1"/>
                </a:solidFill>
                <a:latin typeface="Arial"/>
                <a:ea typeface="Arial"/>
                <a:cs typeface="Arial"/>
                <a:sym typeface="Arial"/>
              </a:rPr>
              <a:t>     (6) </a:t>
            </a:r>
            <a:r>
              <a:rPr b="1" i="0" lang="en-US" sz="2400" u="none" cap="none" strike="noStrike">
                <a:solidFill>
                  <a:schemeClr val="dk1"/>
                </a:solidFill>
                <a:latin typeface="Arial"/>
                <a:ea typeface="Arial"/>
                <a:cs typeface="Arial"/>
                <a:sym typeface="Arial"/>
              </a:rPr>
              <a:t>A </a:t>
            </a:r>
            <a:r>
              <a:rPr b="0" i="0" lang="en-US" sz="2400" u="none" cap="none" strike="noStrike">
                <a:solidFill>
                  <a:schemeClr val="dk1"/>
                </a:solidFill>
                <a:latin typeface="Arial"/>
                <a:ea typeface="Arial"/>
                <a:cs typeface="Arial"/>
                <a:sym typeface="Arial"/>
              </a:rPr>
              <a:t>– Active and Responsive Feeding </a:t>
            </a:r>
            <a:endParaRPr/>
          </a:p>
          <a:p>
            <a:pPr indent="0" lvl="0" marL="0" marR="0" rtl="0" algn="l">
              <a:lnSpc>
                <a:spcPct val="90000"/>
              </a:lnSpc>
              <a:spcBef>
                <a:spcPts val="600"/>
              </a:spcBef>
              <a:spcAft>
                <a:spcPts val="0"/>
              </a:spcAft>
              <a:buNone/>
            </a:pPr>
            <a:r>
              <a:rPr b="0" i="0" lang="en-US" sz="2400" u="none" cap="none" strike="noStrike">
                <a:solidFill>
                  <a:schemeClr val="dk1"/>
                </a:solidFill>
                <a:latin typeface="Arial"/>
                <a:ea typeface="Arial"/>
                <a:cs typeface="Arial"/>
                <a:sym typeface="Arial"/>
              </a:rPr>
              <a:t>     (7) </a:t>
            </a:r>
            <a:r>
              <a:rPr b="1" i="0" lang="en-US" sz="2400" u="none" cap="none" strike="noStrike">
                <a:solidFill>
                  <a:schemeClr val="dk1"/>
                </a:solidFill>
                <a:latin typeface="Arial"/>
                <a:ea typeface="Arial"/>
                <a:cs typeface="Arial"/>
                <a:sym typeface="Arial"/>
              </a:rPr>
              <a:t>H </a:t>
            </a:r>
            <a:r>
              <a:rPr b="0" i="0" lang="en-US" sz="2400" u="none" cap="none" strike="noStrike">
                <a:solidFill>
                  <a:schemeClr val="dk1"/>
                </a:solidFill>
                <a:latin typeface="Arial"/>
                <a:ea typeface="Arial"/>
                <a:cs typeface="Arial"/>
                <a:sym typeface="Arial"/>
              </a:rPr>
              <a:t>– Hygiene (Particularly Food, Hand, Utensil </a:t>
            </a:r>
            <a:endParaRPr b="0" i="0" sz="2400" u="none" cap="none" strike="noStrike">
              <a:solidFill>
                <a:schemeClr val="dk1"/>
              </a:solidFill>
              <a:latin typeface="Arial"/>
              <a:ea typeface="Arial"/>
              <a:cs typeface="Arial"/>
              <a:sym typeface="Arial"/>
            </a:endParaRPr>
          </a:p>
          <a:p>
            <a:pPr indent="0" lvl="0" marL="0" marR="0" rtl="0" algn="l">
              <a:lnSpc>
                <a:spcPct val="90000"/>
              </a:lnSpc>
              <a:spcBef>
                <a:spcPts val="600"/>
              </a:spcBef>
              <a:spcAft>
                <a:spcPts val="0"/>
              </a:spcAft>
              <a:buNone/>
            </a:pPr>
            <a:r>
              <a:rPr b="0" i="0" lang="en-US" sz="2400" u="none" cap="none" strike="noStrike">
                <a:solidFill>
                  <a:schemeClr val="dk1"/>
                </a:solidFill>
                <a:latin typeface="Arial"/>
                <a:ea typeface="Arial"/>
                <a:cs typeface="Arial"/>
                <a:sym typeface="Arial"/>
              </a:rPr>
              <a:t>                 for feeding) </a:t>
            </a:r>
            <a:endParaRPr b="0" i="0" sz="1800" u="none" cap="none" strike="noStrike">
              <a:solidFill>
                <a:schemeClr val="dk1"/>
              </a:solidFill>
              <a:latin typeface="Calibri"/>
              <a:ea typeface="Calibri"/>
              <a:cs typeface="Calibri"/>
              <a:sym typeface="Calibri"/>
            </a:endParaRPr>
          </a:p>
        </p:txBody>
      </p:sp>
      <p:sp>
        <p:nvSpPr>
          <p:cNvPr id="210" name="Google Shape;210;p30"/>
          <p:cNvSpPr txBox="1"/>
          <p:nvPr>
            <p:ph type="title"/>
          </p:nvPr>
        </p:nvSpPr>
        <p:spPr>
          <a:xfrm>
            <a:off x="560716"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Complementary Food Characteristics</a:t>
            </a:r>
            <a:endParaRPr/>
          </a:p>
        </p:txBody>
      </p:sp>
      <p:pic>
        <p:nvPicPr>
          <p:cNvPr descr="Diagram&#10;&#10;Description automatically generated" id="211" name="Google Shape;211;p30"/>
          <p:cNvPicPr preferRelativeResize="0"/>
          <p:nvPr/>
        </p:nvPicPr>
        <p:blipFill rotWithShape="1">
          <a:blip r:embed="rId3">
            <a:alphaModFix/>
          </a:blip>
          <a:srcRect b="0" l="0" r="0" t="0"/>
          <a:stretch/>
        </p:blipFill>
        <p:spPr>
          <a:xfrm>
            <a:off x="456018" y="2012330"/>
            <a:ext cx="2583658" cy="2040270"/>
          </a:xfrm>
          <a:prstGeom prst="rect">
            <a:avLst/>
          </a:prstGeom>
          <a:noFill/>
          <a:ln>
            <a:noFill/>
          </a:ln>
        </p:spPr>
      </p:pic>
      <p:pic>
        <p:nvPicPr>
          <p:cNvPr descr="A variety of fresh fruit and vegetables on display&#10;&#10;Description automatically generated" id="212" name="Google Shape;212;p30"/>
          <p:cNvPicPr preferRelativeResize="0"/>
          <p:nvPr/>
        </p:nvPicPr>
        <p:blipFill rotWithShape="1">
          <a:blip r:embed="rId4">
            <a:alphaModFix/>
          </a:blip>
          <a:srcRect b="0" l="0" r="0" t="0"/>
          <a:stretch/>
        </p:blipFill>
        <p:spPr>
          <a:xfrm>
            <a:off x="476136" y="4278511"/>
            <a:ext cx="2506031" cy="1832604"/>
          </a:xfrm>
          <a:prstGeom prst="rect">
            <a:avLst/>
          </a:prstGeom>
          <a:noFill/>
          <a:ln>
            <a:noFill/>
          </a:ln>
        </p:spPr>
      </p:pic>
      <p:sp>
        <p:nvSpPr>
          <p:cNvPr id="213" name="Google Shape;213;p30"/>
          <p:cNvSpPr/>
          <p:nvPr/>
        </p:nvSpPr>
        <p:spPr>
          <a:xfrm>
            <a:off x="794489" y="1082388"/>
            <a:ext cx="10891123" cy="48013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2800" u="none" cap="none" strike="noStrike">
                <a:solidFill>
                  <a:schemeClr val="dk1"/>
                </a:solidFill>
                <a:latin typeface="Arial"/>
                <a:ea typeface="Arial"/>
                <a:cs typeface="Arial"/>
                <a:sym typeface="Arial"/>
              </a:rPr>
              <a:t>Counsel to continue breastfeeding until the child is two years.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31"/>
          <p:cNvSpPr/>
          <p:nvPr/>
        </p:nvSpPr>
        <p:spPr>
          <a:xfrm>
            <a:off x="5149516" y="1403927"/>
            <a:ext cx="6204284" cy="477303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Sugar and sugary foods and drinks like soda should be avoided because they decrease the child appetite for more nutritious foods, can damage children’s teeth and lead to overweight and obesity. </a:t>
            </a:r>
            <a:endParaRPr/>
          </a:p>
          <a:p>
            <a:pPr indent="152400" lvl="0" marL="0" marR="0" rtl="0" algn="l">
              <a:lnSpc>
                <a:spcPct val="90000"/>
              </a:lnSpc>
              <a:spcBef>
                <a:spcPts val="60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a:p>
            <a:pPr indent="0" lvl="0" marL="0" marR="0" rtl="0" algn="l">
              <a:lnSpc>
                <a:spcPct val="90000"/>
              </a:lnSpc>
              <a:spcBef>
                <a:spcPts val="60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Tea and coffee contain compounds that can interfere with iron absorption and are not recommended for young children. </a:t>
            </a:r>
            <a:endParaRPr/>
          </a:p>
        </p:txBody>
      </p:sp>
      <p:sp>
        <p:nvSpPr>
          <p:cNvPr id="219" name="Google Shape;219;p31"/>
          <p:cNvSpPr txBox="1"/>
          <p:nvPr>
            <p:ph type="title"/>
          </p:nvPr>
        </p:nvSpPr>
        <p:spPr>
          <a:xfrm>
            <a:off x="589471"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Foods to Avoid</a:t>
            </a:r>
            <a:endParaRPr/>
          </a:p>
        </p:txBody>
      </p:sp>
      <p:pic>
        <p:nvPicPr>
          <p:cNvPr descr="Black Tea In Glass Cup Isolated On White Background Stock Photo, Picture  And Royalty Free Image. Image 14734753." id="220" name="Google Shape;220;p31"/>
          <p:cNvPicPr preferRelativeResize="0"/>
          <p:nvPr/>
        </p:nvPicPr>
        <p:blipFill rotWithShape="1">
          <a:blip r:embed="rId3">
            <a:alphaModFix/>
          </a:blip>
          <a:srcRect b="0" l="0" r="0" t="0"/>
          <a:stretch/>
        </p:blipFill>
        <p:spPr>
          <a:xfrm>
            <a:off x="838200" y="3084092"/>
            <a:ext cx="3492500" cy="2324100"/>
          </a:xfrm>
          <a:prstGeom prst="rect">
            <a:avLst/>
          </a:prstGeom>
          <a:noFill/>
          <a:ln>
            <a:noFill/>
          </a:ln>
        </p:spPr>
      </p:pic>
      <p:sp>
        <p:nvSpPr>
          <p:cNvPr id="221" name="Google Shape;221;p31"/>
          <p:cNvSpPr/>
          <p:nvPr/>
        </p:nvSpPr>
        <p:spPr>
          <a:xfrm>
            <a:off x="838200" y="2770268"/>
            <a:ext cx="3701716" cy="2951747"/>
          </a:xfrm>
          <a:prstGeom prst="noSmoking">
            <a:avLst>
              <a:gd fmla="val 7334" name="adj"/>
            </a:avLst>
          </a:prstGeom>
          <a:solidFill>
            <a:srgbClr val="FF0000"/>
          </a:solidFill>
          <a:ln cap="flat" cmpd="sng" w="12700">
            <a:solidFill>
              <a:srgbClr val="6C922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32"/>
          <p:cNvSpPr/>
          <p:nvPr/>
        </p:nvSpPr>
        <p:spPr>
          <a:xfrm>
            <a:off x="5213684" y="1403927"/>
            <a:ext cx="6140116" cy="477303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0" i="0" lang="en-US" sz="2400" u="none" cap="none" strike="noStrike">
                <a:solidFill>
                  <a:schemeClr val="dk1"/>
                </a:solidFill>
                <a:latin typeface="Arial"/>
                <a:ea typeface="Arial"/>
                <a:cs typeface="Arial"/>
                <a:sym typeface="Arial"/>
              </a:rPr>
              <a:t>Increase the number of times that the child is fed complementary foods as the child gets older. </a:t>
            </a:r>
            <a:endParaRPr/>
          </a:p>
          <a:p>
            <a:pPr indent="0" lvl="0" marL="0" marR="0" rtl="0" algn="l">
              <a:lnSpc>
                <a:spcPct val="90000"/>
              </a:lnSpc>
              <a:spcBef>
                <a:spcPts val="600"/>
              </a:spcBef>
              <a:spcAft>
                <a:spcPts val="0"/>
              </a:spcAft>
              <a:buNone/>
            </a:pPr>
            <a:r>
              <a:t/>
            </a:r>
            <a:endParaRPr b="0" i="0" sz="2400" u="none" cap="none" strike="noStrike">
              <a:solidFill>
                <a:schemeClr val="dk1"/>
              </a:solidFill>
              <a:latin typeface="Arial"/>
              <a:ea typeface="Arial"/>
              <a:cs typeface="Arial"/>
              <a:sym typeface="Arial"/>
            </a:endParaRPr>
          </a:p>
          <a:p>
            <a:pPr indent="0" lvl="0" marL="0" marR="0" rtl="0" algn="l">
              <a:lnSpc>
                <a:spcPct val="90000"/>
              </a:lnSpc>
              <a:spcBef>
                <a:spcPts val="600"/>
              </a:spcBef>
              <a:spcAft>
                <a:spcPts val="0"/>
              </a:spcAft>
              <a:buNone/>
            </a:pPr>
            <a:r>
              <a:rPr b="0" i="0" lang="en-US" sz="2400" u="none" cap="none" strike="noStrike">
                <a:solidFill>
                  <a:schemeClr val="dk1"/>
                </a:solidFill>
                <a:latin typeface="Arial"/>
                <a:ea typeface="Arial"/>
                <a:cs typeface="Arial"/>
                <a:sym typeface="Arial"/>
              </a:rPr>
              <a:t>Young children should be fed: </a:t>
            </a:r>
            <a:endParaRPr b="0" i="0" sz="2400" u="none" cap="none" strike="noStrike">
              <a:solidFill>
                <a:schemeClr val="dk1"/>
              </a:solidFill>
              <a:latin typeface="Arial"/>
              <a:ea typeface="Arial"/>
              <a:cs typeface="Arial"/>
              <a:sym typeface="Arial"/>
            </a:endParaRPr>
          </a:p>
          <a:p>
            <a:pPr indent="-457200" lvl="0" marL="457200" marR="0" rtl="0" algn="l">
              <a:lnSpc>
                <a:spcPct val="90000"/>
              </a:lnSpc>
              <a:spcBef>
                <a:spcPts val="60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Around 2-4 times a day depending on their age with a </a:t>
            </a:r>
            <a:endParaRPr/>
          </a:p>
          <a:p>
            <a:pPr indent="-457200" lvl="0" marL="457200" marR="0" rtl="0" algn="l">
              <a:lnSpc>
                <a:spcPct val="90000"/>
              </a:lnSpc>
              <a:spcBef>
                <a:spcPts val="60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Quantity of about 2 tablespoons to 250 ml cup per meal, based on the age. </a:t>
            </a:r>
            <a:endParaRPr/>
          </a:p>
        </p:txBody>
      </p:sp>
      <p:sp>
        <p:nvSpPr>
          <p:cNvPr id="228" name="Google Shape;228;p32"/>
          <p:cNvSpPr txBox="1"/>
          <p:nvPr>
            <p:ph type="title"/>
          </p:nvPr>
        </p:nvSpPr>
        <p:spPr>
          <a:xfrm>
            <a:off x="474452"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How Much and How Often to Feed the Child</a:t>
            </a:r>
            <a:endParaRPr/>
          </a:p>
        </p:txBody>
      </p:sp>
      <p:pic>
        <p:nvPicPr>
          <p:cNvPr descr="A picture containing person, building, outdoor, person&#10;&#10;Description automatically generated" id="229" name="Google Shape;229;p32"/>
          <p:cNvPicPr preferRelativeResize="0"/>
          <p:nvPr/>
        </p:nvPicPr>
        <p:blipFill rotWithShape="1">
          <a:blip r:embed="rId3">
            <a:alphaModFix/>
          </a:blip>
          <a:srcRect b="0" l="0" r="0" t="0"/>
          <a:stretch/>
        </p:blipFill>
        <p:spPr>
          <a:xfrm rot="5400000">
            <a:off x="162195" y="1762431"/>
            <a:ext cx="5408036" cy="405602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33"/>
          <p:cNvSpPr txBox="1"/>
          <p:nvPr>
            <p:ph type="title"/>
          </p:nvPr>
        </p:nvSpPr>
        <p:spPr>
          <a:xfrm>
            <a:off x="402565"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How Much and How Often to Feed the Child</a:t>
            </a:r>
            <a:endParaRPr/>
          </a:p>
        </p:txBody>
      </p:sp>
      <p:pic>
        <p:nvPicPr>
          <p:cNvPr id="235" name="Google Shape;235;p33"/>
          <p:cNvPicPr preferRelativeResize="0"/>
          <p:nvPr/>
        </p:nvPicPr>
        <p:blipFill rotWithShape="1">
          <a:blip r:embed="rId3">
            <a:alphaModFix/>
          </a:blip>
          <a:srcRect b="0" l="0" r="0" t="0"/>
          <a:stretch/>
        </p:blipFill>
        <p:spPr>
          <a:xfrm>
            <a:off x="1994930" y="928501"/>
            <a:ext cx="7678460" cy="575971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NC Template">
  <a:themeElements>
    <a:clrScheme name="Custom 5">
      <a:dk1>
        <a:srgbClr val="000000"/>
      </a:dk1>
      <a:lt1>
        <a:srgbClr val="FFFFFF"/>
      </a:lt1>
      <a:dk2>
        <a:srgbClr val="808285"/>
      </a:dk2>
      <a:lt2>
        <a:srgbClr val="E2DFCC"/>
      </a:lt2>
      <a:accent1>
        <a:srgbClr val="95C93D"/>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FEBDE5D13C7C844895D4D0785CE1387" ma:contentTypeVersion="13" ma:contentTypeDescription="Create a new document." ma:contentTypeScope="" ma:versionID="bcef926d8af47c3b2016dab529327558">
  <xsd:schema xmlns:xsd="http://www.w3.org/2001/XMLSchema" xmlns:xs="http://www.w3.org/2001/XMLSchema" xmlns:p="http://schemas.microsoft.com/office/2006/metadata/properties" xmlns:ns2="b545358d-e310-4d04-b43f-541cad9994cd" xmlns:ns3="7a9f276f-f162-4cb8-9653-eafef4bd0861" targetNamespace="http://schemas.microsoft.com/office/2006/metadata/properties" ma:root="true" ma:fieldsID="4f427df40378d8e99aaa55ae02853742" ns2:_="" ns3:_="">
    <xsd:import namespace="b545358d-e310-4d04-b43f-541cad9994cd"/>
    <xsd:import namespace="7a9f276f-f162-4cb8-9653-eafef4bd086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45358d-e310-4d04-b43f-541cad9994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a9f276f-f162-4cb8-9653-eafef4bd0861"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84F9C39-3C13-4314-AE6F-52CF562C46AE}"/>
</file>

<file path=customXml/itemProps2.xml><?xml version="1.0" encoding="utf-8"?>
<ds:datastoreItem xmlns:ds="http://schemas.openxmlformats.org/officeDocument/2006/customXml" ds:itemID="{670A2C82-11D0-49D4-949B-C1E5CF746A40}"/>
</file>

<file path=customXml/itemProps3.xml><?xml version="1.0" encoding="utf-8"?>
<ds:datastoreItem xmlns:ds="http://schemas.openxmlformats.org/officeDocument/2006/customXml" ds:itemID="{757129A9-B9E4-4830-84DA-6A2C473DDACF}"/>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0x010100EFEBDE5D13C7C844895D4D0785CE1387</vt:lpwstr>
  </property>
</Properties>
</file>