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4" r:id="rId3"/>
    <p:sldId id="275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59" d="100"/>
          <a:sy n="59" d="100"/>
        </p:scale>
        <p:origin x="2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309D-1233-4AC3-951F-CCF1349C3B41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5632-CEAB-4D88-B3C1-360E98310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755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309D-1233-4AC3-951F-CCF1349C3B41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5632-CEAB-4D88-B3C1-360E98310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425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309D-1233-4AC3-951F-CCF1349C3B41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5632-CEAB-4D88-B3C1-360E98310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346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309D-1233-4AC3-951F-CCF1349C3B41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5632-CEAB-4D88-B3C1-360E98310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498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309D-1233-4AC3-951F-CCF1349C3B41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5632-CEAB-4D88-B3C1-360E98310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884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309D-1233-4AC3-951F-CCF1349C3B41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5632-CEAB-4D88-B3C1-360E98310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96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309D-1233-4AC3-951F-CCF1349C3B41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5632-CEAB-4D88-B3C1-360E98310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78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309D-1233-4AC3-951F-CCF1349C3B41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5632-CEAB-4D88-B3C1-360E98310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70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309D-1233-4AC3-951F-CCF1349C3B41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5632-CEAB-4D88-B3C1-360E98310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843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309D-1233-4AC3-951F-CCF1349C3B41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5632-CEAB-4D88-B3C1-360E98310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162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7309D-1233-4AC3-951F-CCF1349C3B41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25632-CEAB-4D88-B3C1-360E98310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52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7309D-1233-4AC3-951F-CCF1349C3B41}" type="datetimeFigureOut">
              <a:rPr lang="en-GB" smtClean="0"/>
              <a:t>23/10/2018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25632-CEAB-4D88-B3C1-360E98310A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699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png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6783" y="505723"/>
            <a:ext cx="10515600" cy="117319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6000" b="1" dirty="0">
                <a:solidFill>
                  <a:srgbClr val="0000FF"/>
                </a:solidFill>
              </a:rPr>
              <a:t>Day One</a:t>
            </a:r>
          </a:p>
          <a:p>
            <a:pPr marL="0" indent="0" algn="ctr">
              <a:buNone/>
            </a:pPr>
            <a:endParaRPr lang="en-US" sz="6000" b="1" dirty="0">
              <a:solidFill>
                <a:srgbClr val="0000FF"/>
              </a:solidFill>
            </a:endParaRPr>
          </a:p>
          <a:p>
            <a:pPr marL="0" indent="0" algn="ctr">
              <a:buNone/>
            </a:pPr>
            <a:r>
              <a:rPr lang="en-US" sz="6000" b="1" dirty="0">
                <a:solidFill>
                  <a:srgbClr val="0000FF"/>
                </a:solidFill>
              </a:rPr>
              <a:t>Global Nutrition Cluster Meeting</a:t>
            </a:r>
          </a:p>
          <a:p>
            <a:pPr marL="0" indent="0" algn="ctr">
              <a:buNone/>
            </a:pPr>
            <a:r>
              <a:rPr lang="en-US" b="1" dirty="0">
                <a:solidFill>
                  <a:srgbClr val="0000FF"/>
                </a:solidFill>
              </a:rPr>
              <a:t>Key highlights   </a:t>
            </a:r>
            <a:endParaRPr lang="en-GB" b="1" dirty="0">
              <a:solidFill>
                <a:srgbClr val="0000FF"/>
              </a:solidFill>
            </a:endParaRPr>
          </a:p>
        </p:txBody>
      </p:sp>
      <p:pic>
        <p:nvPicPr>
          <p:cNvPr id="4" name="Picture 3" descr="cid:image001.png@01D45973.184FEFB0">
            <a:extLst>
              <a:ext uri="{FF2B5EF4-FFF2-40B4-BE49-F238E27FC236}">
                <a16:creationId xmlns:a16="http://schemas.microsoft.com/office/drawing/2014/main" id="{C50B8AEF-0B2B-4B68-8933-84D9186B644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5802086"/>
            <a:ext cx="1966686" cy="8726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8329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6233" y="3453580"/>
            <a:ext cx="2514600" cy="29915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07"/>
          <a:stretch/>
        </p:blipFill>
        <p:spPr>
          <a:xfrm>
            <a:off x="202539" y="4823344"/>
            <a:ext cx="2250440" cy="733655"/>
          </a:xfrm>
          <a:prstGeom prst="rect">
            <a:avLst/>
          </a:prstGeom>
        </p:spPr>
      </p:pic>
      <p:sp>
        <p:nvSpPr>
          <p:cNvPr id="7" name="Rounded Rectangle 14"/>
          <p:cNvSpPr/>
          <p:nvPr/>
        </p:nvSpPr>
        <p:spPr>
          <a:xfrm>
            <a:off x="101499" y="1158030"/>
            <a:ext cx="1202405" cy="97285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Opening session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7121" y="3860052"/>
            <a:ext cx="1889279" cy="22476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07"/>
          <a:stretch/>
        </p:blipFill>
        <p:spPr>
          <a:xfrm>
            <a:off x="2173405" y="4839605"/>
            <a:ext cx="2250440" cy="7336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07"/>
          <a:stretch/>
        </p:blipFill>
        <p:spPr>
          <a:xfrm>
            <a:off x="8680537" y="5000135"/>
            <a:ext cx="2250440" cy="73365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07"/>
          <a:stretch/>
        </p:blipFill>
        <p:spPr>
          <a:xfrm>
            <a:off x="6430097" y="4839604"/>
            <a:ext cx="2250440" cy="73365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07"/>
          <a:stretch/>
        </p:blipFill>
        <p:spPr>
          <a:xfrm>
            <a:off x="4563114" y="5000135"/>
            <a:ext cx="2250440" cy="733655"/>
          </a:xfrm>
          <a:prstGeom prst="rect">
            <a:avLst/>
          </a:prstGeom>
        </p:spPr>
      </p:pic>
      <p:sp>
        <p:nvSpPr>
          <p:cNvPr id="13" name="Rounded Rectangle 14"/>
          <p:cNvSpPr/>
          <p:nvPr/>
        </p:nvSpPr>
        <p:spPr>
          <a:xfrm>
            <a:off x="1297836" y="1219640"/>
            <a:ext cx="1102290" cy="95615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Niger HDN </a:t>
            </a:r>
          </a:p>
        </p:txBody>
      </p:sp>
      <p:sp>
        <p:nvSpPr>
          <p:cNvPr id="14" name="Rounded Rectangle 14"/>
          <p:cNvSpPr/>
          <p:nvPr/>
        </p:nvSpPr>
        <p:spPr>
          <a:xfrm>
            <a:off x="2393135" y="1246340"/>
            <a:ext cx="1453031" cy="977031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Bangladesh – Preparedness  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3869097" y="1263038"/>
            <a:ext cx="2144735" cy="977031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Bangladesh – Continuum of care ( treatment) </a:t>
            </a:r>
          </a:p>
        </p:txBody>
      </p:sp>
      <p:sp>
        <p:nvSpPr>
          <p:cNvPr id="16" name="Rounded Rectangle 14"/>
          <p:cNvSpPr/>
          <p:nvPr/>
        </p:nvSpPr>
        <p:spPr>
          <a:xfrm>
            <a:off x="6013832" y="1219640"/>
            <a:ext cx="2144735" cy="977031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Global updates on Continuum of care ( treatment) </a:t>
            </a:r>
          </a:p>
        </p:txBody>
      </p:sp>
      <p:sp>
        <p:nvSpPr>
          <p:cNvPr id="17" name="Rounded Rectangle 14"/>
          <p:cNvSpPr/>
          <p:nvPr/>
        </p:nvSpPr>
        <p:spPr>
          <a:xfrm>
            <a:off x="8156445" y="1306879"/>
            <a:ext cx="1795049" cy="92275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Group Work</a:t>
            </a:r>
          </a:p>
          <a:p>
            <a:pPr algn="ctr"/>
            <a:r>
              <a:rPr lang="en-US" sz="1400" b="1" dirty="0">
                <a:solidFill>
                  <a:srgbClr val="FF0000"/>
                </a:solidFill>
              </a:rPr>
              <a:t>HDN/ Preparedness/ Continuum of Care</a:t>
            </a:r>
          </a:p>
        </p:txBody>
      </p:sp>
      <p:sp>
        <p:nvSpPr>
          <p:cNvPr id="18" name="Rounded Rectangle 14"/>
          <p:cNvSpPr/>
          <p:nvPr/>
        </p:nvSpPr>
        <p:spPr>
          <a:xfrm>
            <a:off x="10001704" y="1300618"/>
            <a:ext cx="1261302" cy="92275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Cash Study 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11212" y="0"/>
            <a:ext cx="12080788" cy="65560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rgbClr val="0000FF"/>
                </a:solidFill>
              </a:rPr>
              <a:t>Day 1 Summary </a:t>
            </a:r>
            <a:endParaRPr lang="en-GB" sz="3200" b="1" dirty="0">
              <a:solidFill>
                <a:srgbClr val="0000FF"/>
              </a:solidFill>
            </a:endParaRPr>
          </a:p>
        </p:txBody>
      </p:sp>
      <p:pic>
        <p:nvPicPr>
          <p:cNvPr id="20" name="Picture 19" descr="cid:image001.png@01D45973.184FEFB0">
            <a:extLst>
              <a:ext uri="{FF2B5EF4-FFF2-40B4-BE49-F238E27FC236}">
                <a16:creationId xmlns:a16="http://schemas.microsoft.com/office/drawing/2014/main" id="{E46D0E39-8E98-4A7A-B07F-19E7C210E4AE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5802086"/>
            <a:ext cx="1966686" cy="8726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2395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4534818"/>
              </p:ext>
            </p:extLst>
          </p:nvPr>
        </p:nvGraphicFramePr>
        <p:xfrm>
          <a:off x="5514104" y="2590800"/>
          <a:ext cx="1212850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Clip" r:id="rId3" imgW="1621800" imgH="3934080" progId="">
                  <p:embed/>
                </p:oleObj>
              </mc:Choice>
              <mc:Fallback>
                <p:oleObj name="Clip" r:id="rId3" imgW="1621800" imgH="3934080" progId="">
                  <p:embed/>
                  <p:pic>
                    <p:nvPicPr>
                      <p:cNvPr id="512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4104" y="2590800"/>
                        <a:ext cx="1212850" cy="304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loud 4"/>
          <p:cNvSpPr/>
          <p:nvPr/>
        </p:nvSpPr>
        <p:spPr>
          <a:xfrm>
            <a:off x="6236917" y="450937"/>
            <a:ext cx="2656562" cy="1351767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Preparedness </a:t>
            </a:r>
          </a:p>
        </p:txBody>
      </p:sp>
      <p:sp>
        <p:nvSpPr>
          <p:cNvPr id="6" name="Cloud 5"/>
          <p:cNvSpPr/>
          <p:nvPr/>
        </p:nvSpPr>
        <p:spPr>
          <a:xfrm>
            <a:off x="1915722" y="1637778"/>
            <a:ext cx="3019533" cy="1372122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b="1" dirty="0"/>
          </a:p>
          <a:p>
            <a:pPr algn="ctr"/>
            <a:endParaRPr lang="en-US" sz="1600" b="1" dirty="0"/>
          </a:p>
          <a:p>
            <a:pPr algn="ctr"/>
            <a:r>
              <a:rPr lang="en-US" sz="1600" b="1" dirty="0"/>
              <a:t>GNC progress </a:t>
            </a:r>
          </a:p>
          <a:p>
            <a:pPr algn="ctr"/>
            <a:endParaRPr lang="en-US" b="1" dirty="0"/>
          </a:p>
        </p:txBody>
      </p:sp>
      <p:sp>
        <p:nvSpPr>
          <p:cNvPr id="7" name="Cloud 6"/>
          <p:cNvSpPr/>
          <p:nvPr/>
        </p:nvSpPr>
        <p:spPr>
          <a:xfrm>
            <a:off x="2417523" y="3352799"/>
            <a:ext cx="3335055" cy="1820449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Other Key highlights</a:t>
            </a:r>
          </a:p>
        </p:txBody>
      </p:sp>
      <p:sp>
        <p:nvSpPr>
          <p:cNvPr id="8" name="Cloud 7"/>
          <p:cNvSpPr/>
          <p:nvPr/>
        </p:nvSpPr>
        <p:spPr>
          <a:xfrm>
            <a:off x="3730145" y="341856"/>
            <a:ext cx="2362200" cy="106680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HND </a:t>
            </a:r>
          </a:p>
        </p:txBody>
      </p:sp>
      <p:sp>
        <p:nvSpPr>
          <p:cNvPr id="9" name="Cloud 8"/>
          <p:cNvSpPr/>
          <p:nvPr/>
        </p:nvSpPr>
        <p:spPr>
          <a:xfrm>
            <a:off x="7456116" y="1676400"/>
            <a:ext cx="2938311" cy="133350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Continuum of Care</a:t>
            </a:r>
          </a:p>
        </p:txBody>
      </p:sp>
      <p:sp>
        <p:nvSpPr>
          <p:cNvPr id="10" name="Cloud 9"/>
          <p:cNvSpPr/>
          <p:nvPr/>
        </p:nvSpPr>
        <p:spPr>
          <a:xfrm>
            <a:off x="7007268" y="3197790"/>
            <a:ext cx="2888294" cy="137421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Cash in Emergencies 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06883" y="6165336"/>
            <a:ext cx="12080788" cy="65560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solidFill>
                  <a:srgbClr val="0000FF"/>
                </a:solidFill>
              </a:rPr>
              <a:t>What Were the Key Highlights &amp; Actions for you? </a:t>
            </a:r>
            <a:endParaRPr lang="en-GB" sz="3200" b="1" dirty="0">
              <a:solidFill>
                <a:srgbClr val="0000FF"/>
              </a:solidFill>
            </a:endParaRPr>
          </a:p>
        </p:txBody>
      </p:sp>
      <p:pic>
        <p:nvPicPr>
          <p:cNvPr id="12" name="Picture 11" descr="cid:image001.png@01D45973.184FEFB0">
            <a:extLst>
              <a:ext uri="{FF2B5EF4-FFF2-40B4-BE49-F238E27FC236}">
                <a16:creationId xmlns:a16="http://schemas.microsoft.com/office/drawing/2014/main" id="{98F5BF89-56F3-4B39-896A-969D07C320E3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5802086"/>
            <a:ext cx="1966686" cy="8726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6352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</TotalTime>
  <Words>69</Words>
  <Application>Microsoft Office PowerPoint</Application>
  <PresentationFormat>Widescreen</PresentationFormat>
  <Paragraphs>22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Clip</vt:lpstr>
      <vt:lpstr>PowerPoint Presentation</vt:lpstr>
      <vt:lpstr>Day 1 Summary </vt:lpstr>
      <vt:lpstr>PowerPoint Presentation</vt:lpstr>
    </vt:vector>
  </TitlesOfParts>
  <Company>UNICEF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 Situma</dc:creator>
  <cp:lastModifiedBy>Anna Ziolkovska</cp:lastModifiedBy>
  <cp:revision>60</cp:revision>
  <dcterms:created xsi:type="dcterms:W3CDTF">2017-10-10T07:08:09Z</dcterms:created>
  <dcterms:modified xsi:type="dcterms:W3CDTF">2018-10-23T05:40:25Z</dcterms:modified>
</cp:coreProperties>
</file>