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445" r:id="rId2"/>
    <p:sldId id="447" r:id="rId3"/>
    <p:sldId id="296" r:id="rId4"/>
    <p:sldId id="448" r:id="rId5"/>
    <p:sldId id="44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McGrath" initials="MM" lastIdx="64" clrIdx="0">
    <p:extLst>
      <p:ext uri="{19B8F6BF-5375-455C-9EA6-DF929625EA0E}">
        <p15:presenceInfo xmlns:p15="http://schemas.microsoft.com/office/powerpoint/2012/main" userId="Marie McGra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49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B18FB-82C2-43D3-88F2-FEA3C390CE2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68DBF-A6AC-43B6-AE3C-8EB8F774A9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09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Perhaps one group do question 1 and one group do question 2?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468DBF-A6AC-43B6-AE3C-8EB8F774A9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32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4CC65-E894-43D4-BACD-898865C30A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22155F-50A7-43A8-ACD8-61CF4BE15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2D59-C461-40AD-AF09-786FC1E02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162DC-D35C-4750-A5FE-18A3E1B0A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A9939-B7B5-4118-9C96-6182D6F8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105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C73AF-ECAC-4A6C-B65E-EC069B7FA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5F1C4F-7D07-426E-8AAF-0271FD7A1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90475A-0635-42AA-BED1-A2169B197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7B7C3-1F61-441D-B41F-5354830C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48353-D17A-46DB-BFF4-719A73DA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849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8C9C5D-87A3-43CC-AC97-34E27054C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52EEB1-C2AA-4574-841C-4F60002BD6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455AC-BC8F-4E44-B3FB-A248CECCF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96367-B911-4545-A1A4-0510625B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073D6-0D77-4247-9345-54314A7C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40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EB23-BB53-46E8-BE7F-AFB44EBAB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2CC3E5-7BA3-49DA-B46B-B13FBDA59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B4872-3BC4-4EEF-91C9-6771DDF87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C8A73-7BB8-47D6-849A-5B2636D9F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B78EC-4E6B-4B84-8AC7-2868F9632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19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CFCA8-2BED-4123-9216-37360CE85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6FCA3-D08A-4317-AB25-181BD4895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B587B-A977-4F30-984D-9F1C9DA73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55FD6-65F8-49D6-B1EC-E91DCF90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A5263-7FAE-4ED5-932D-E3A136AC9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27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22FC3-97C8-401E-BFD5-311326309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3CAD4-32CE-49A6-B016-327AC1CD60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4543D-7EB3-49DA-BD10-877E63A65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4204F-8A37-4C9B-A233-970D6064C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9B31D-9F2A-4144-A46E-5100E80F9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193C8-7B49-4EB3-8A34-D9BF3592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02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FD2A7-470D-461A-ADB3-DCF9C0066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B8D43-6657-4B82-9449-BA1228750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42D9C4-C0A8-4CD8-A2FA-D25B3D0831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46EF80-D278-4988-8FAE-C3FE7292A3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7F31CE-21F3-43CB-8DC3-13550A3D67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2D43E2-A301-476E-89C1-906234683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20881C-36E6-436F-B8D4-7D62E4761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D687C1-DC0E-4D2B-B00C-A99F512F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12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434B-051C-4AF8-9DE0-BCE8A11D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B079E6-B5F2-4FF1-B464-70310598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5C76E1-D2E1-479D-A409-7E3073954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A0081B-D5AC-4242-AF52-522B8C691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38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3EFF40-1EBB-4234-AACB-87B2F478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F0F7FA-C90F-4723-A966-35618083D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62EDF8-286D-4DF0-BED6-C2652E930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1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FAB25-C633-488F-8C73-27B70ECE9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C610E-85D6-4C4D-98C5-9E51F20E33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5727F7-9A12-4124-B6C2-72B622ECB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02844-0324-40CA-884D-DD63E67B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66BA7-94AD-46D2-9016-D54ED772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600368-60CA-4906-9227-3C3BDA488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0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1952E-71E1-4120-946D-C59D149F5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E4F50C-E055-4A4C-8806-03CF1F6F7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0A5D1A-3B16-4B64-8A0A-06E7DBB30C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CDE0E0-A5B1-4211-A12C-88BE21BCF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A04A9-BF8B-4C4D-896B-8CA0FA789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DC911F-7181-44DF-B6E4-03AA8176E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881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076A65-D4C9-4333-A5AB-6F605B740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AAB81-A069-4C84-8A4E-F3BEBB856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F9925-40A1-4BBA-BEFB-0898D2135C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0D1B9-EEFE-4D3D-84DA-209ACF084CD0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99907-47F0-4131-9A9B-91A0A9F5B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ADA01-F1E5-4835-B2D7-D0C6A30E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5B4C9-A9EB-496A-8D09-77F0051570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65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5C0AF-4889-4D95-A60D-45408EB21F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Working Groups</a:t>
            </a:r>
          </a:p>
        </p:txBody>
      </p:sp>
    </p:spTree>
    <p:extLst>
      <p:ext uri="{BB962C8B-B14F-4D97-AF65-F5344CB8AC3E}">
        <p14:creationId xmlns:p14="http://schemas.microsoft.com/office/powerpoint/2010/main" val="331668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BBE56-2721-4F35-91A8-3F615307C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5" y="2632075"/>
            <a:ext cx="11039475" cy="1325563"/>
          </a:xfrm>
        </p:spPr>
        <p:txBody>
          <a:bodyPr/>
          <a:lstStyle/>
          <a:p>
            <a:pPr algn="ctr"/>
            <a:r>
              <a:rPr lang="en-GB" dirty="0"/>
              <a:t>Day 2</a:t>
            </a:r>
          </a:p>
        </p:txBody>
      </p:sp>
    </p:spTree>
    <p:extLst>
      <p:ext uri="{BB962C8B-B14F-4D97-AF65-F5344CB8AC3E}">
        <p14:creationId xmlns:p14="http://schemas.microsoft.com/office/powerpoint/2010/main" val="295313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Working Groups - IYCF-E</a:t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581150"/>
            <a:ext cx="9745538" cy="451214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/>
              <a:t>What are the barriers (national &amp; global) to putting policy into practice?</a:t>
            </a:r>
          </a:p>
          <a:p>
            <a:pPr marL="781050" lvl="1" indent="-514350"/>
            <a:r>
              <a:rPr lang="en-GB" dirty="0"/>
              <a:t>Non-breastfed infants </a:t>
            </a:r>
          </a:p>
          <a:p>
            <a:pPr marL="781050" lvl="1" indent="-514350"/>
            <a:r>
              <a:rPr lang="en-GB" dirty="0"/>
              <a:t>Complementary feeding</a:t>
            </a:r>
          </a:p>
          <a:p>
            <a:pPr marL="781050" lvl="1" indent="-514350"/>
            <a:r>
              <a:rPr lang="en-GB" dirty="0"/>
              <a:t>Monitoring &amp; evaluation of impact of interventions</a:t>
            </a:r>
          </a:p>
          <a:p>
            <a:pPr marL="781050" lvl="1" indent="-514350"/>
            <a:r>
              <a:rPr lang="en-GB" dirty="0"/>
              <a:t>Planning &amp; costing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What do we need to do about it?</a:t>
            </a:r>
          </a:p>
        </p:txBody>
      </p:sp>
    </p:spTree>
    <p:extLst>
      <p:ext uri="{BB962C8B-B14F-4D97-AF65-F5344CB8AC3E}">
        <p14:creationId xmlns:p14="http://schemas.microsoft.com/office/powerpoint/2010/main" val="1376984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DA686-C3B3-4E55-88C7-FEF82986B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Groups – HINI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FF19D-C2F4-4DD1-822E-777730C2F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other countries been successful to HINI scale up in emergency response – what have been the enablers and barriers?</a:t>
            </a:r>
          </a:p>
          <a:p>
            <a:r>
              <a:rPr lang="en-US" dirty="0"/>
              <a:t>What practical actions (including in preparedness) can NCCs </a:t>
            </a:r>
            <a:r>
              <a:rPr lang="en-US"/>
              <a:t>and Government </a:t>
            </a:r>
            <a:r>
              <a:rPr lang="en-US" dirty="0"/>
              <a:t>take to include HINI in response plans?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7368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E6E3-B162-41A3-9DE3-081125A1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Groups – Nutrition information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FB7B3-352F-474A-877B-65A322F40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1825625"/>
            <a:ext cx="11115675" cy="4351338"/>
          </a:xfrm>
        </p:spPr>
        <p:txBody>
          <a:bodyPr>
            <a:normAutofit fontScale="92500"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GB" dirty="0"/>
              <a:t>What leadership/capacity is needed by the CLA and partners to improve on nutrition information systems?</a:t>
            </a:r>
          </a:p>
          <a:p>
            <a:pPr marL="914400" lvl="2" indent="0">
              <a:buNone/>
            </a:pPr>
            <a:r>
              <a:rPr lang="en-GB" sz="2400" dirty="0"/>
              <a:t>Include:</a:t>
            </a:r>
          </a:p>
          <a:p>
            <a:pPr lvl="2"/>
            <a:r>
              <a:rPr lang="en-GB" sz="2400" dirty="0"/>
              <a:t>What are the predictable arrangements needed at global level for agencies specialising in nutrition information systems? </a:t>
            </a:r>
          </a:p>
          <a:p>
            <a:pPr lvl="2"/>
            <a:r>
              <a:rPr lang="en-GB" sz="2400" dirty="0"/>
              <a:t>What does the CLA need to put in place at country level? </a:t>
            </a:r>
          </a:p>
          <a:p>
            <a:pPr marL="914400" lvl="2" indent="0">
              <a:buNone/>
            </a:pPr>
            <a:endParaRPr lang="en-GB" sz="2400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How can humanitarian agencies build capacity/strengthen government systems within humanitarian programming in complex contexts like South Sudan? </a:t>
            </a:r>
          </a:p>
          <a:p>
            <a:pPr marL="457200" lvl="1" indent="0">
              <a:buNone/>
            </a:pPr>
            <a:r>
              <a:rPr lang="en-GB" dirty="0"/>
              <a:t>	Include :</a:t>
            </a:r>
          </a:p>
          <a:p>
            <a:pPr lvl="2"/>
            <a:r>
              <a:rPr lang="en-GB" sz="2400" dirty="0"/>
              <a:t>Are there further examples of this?</a:t>
            </a:r>
          </a:p>
          <a:p>
            <a:pPr lvl="2"/>
            <a:r>
              <a:rPr lang="en-GB" sz="2400" dirty="0"/>
              <a:t>Where does funding for this come from, e.g. Pool fund,, CERF, bilateral donor funds?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013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181</Words>
  <Application>Microsoft Office PowerPoint</Application>
  <PresentationFormat>Widescreen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Working Groups</vt:lpstr>
      <vt:lpstr>Day 2</vt:lpstr>
      <vt:lpstr>Working Groups - IYCF-E </vt:lpstr>
      <vt:lpstr>Working Groups – HINI </vt:lpstr>
      <vt:lpstr>Working Groups – Nutrition information systems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Groups - preparedness </dc:title>
  <dc:creator>Marie McGrath</dc:creator>
  <cp:lastModifiedBy>Marie McGrath</cp:lastModifiedBy>
  <cp:revision>7</cp:revision>
  <dcterms:created xsi:type="dcterms:W3CDTF">2018-10-20T15:38:17Z</dcterms:created>
  <dcterms:modified xsi:type="dcterms:W3CDTF">2018-10-23T03:38:29Z</dcterms:modified>
</cp:coreProperties>
</file>