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7" r:id="rId4"/>
    <p:sldId id="258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E20FF-9AC8-49E4-8E3E-DAFA676C9D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2F6DA0-00CC-4E3A-A1A1-1CEBFB5FAF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82D75-65E0-4191-876A-E24DAE8F4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2721-9B75-4DF0-8C41-DB1D1ED84F55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C6BDC-AA47-46A4-9E1A-1E7B1E3E4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B3905-D5FB-474D-9B4B-7C32E9EE6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5242-A330-4544-A1A8-E4FA5E5BF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585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88F6D-2B4F-4A3A-82E4-9221AE661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FACBB4-E543-4CCA-BEDA-1F2027CCA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FFC8F-6B5C-44F1-8205-BC0E0A88A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2721-9B75-4DF0-8C41-DB1D1ED84F55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50B07-DCC2-47A7-9483-081ED8B1C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43DA2-D411-45CD-BA57-5C05616CD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5242-A330-4544-A1A8-E4FA5E5BF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985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C4CCF4-E3DE-47C7-8DE0-C55EA5C091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64CB14-09D5-45EE-8EF7-989CBDB57E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779B8-0EA0-4BC3-8E54-1E0A7B24D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2721-9B75-4DF0-8C41-DB1D1ED84F55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0B0EB-0DAA-4C5A-B275-738CBCB0F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F8B36A-9FC2-445B-B52A-B20F0C9B5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5242-A330-4544-A1A8-E4FA5E5BF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31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1C115-3AE2-46D7-9538-E960ECC32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20EB9-138B-4616-856F-9EC227D16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DA378-CCAA-4E9C-B2DF-0A9C1356F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2721-9B75-4DF0-8C41-DB1D1ED84F55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84AF9C-7E9F-4C0A-9312-28292823C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0B8C7-1C8A-48E8-A8FF-04B286159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5242-A330-4544-A1A8-E4FA5E5BF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75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8391A-0782-421D-B893-ADC74A115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81569C-45ED-4C60-8883-2D575CA8E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ABD23-9647-45DE-8422-21D239DC9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2721-9B75-4DF0-8C41-DB1D1ED84F55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72F73-482E-4F04-A0EE-0EB4D188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12805-85AB-447F-9FD0-7E994BCFF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5242-A330-4544-A1A8-E4FA5E5BF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428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1BDB5-1619-4113-9B03-B2F7F5002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87298-1B59-44CC-B380-3D8D3605B4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9985E3-8945-4083-81D7-AE4F55AFB4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B8ACAF-9F52-4489-A528-8583F1437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2721-9B75-4DF0-8C41-DB1D1ED84F55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B3C07D-D4A7-481F-A412-5E35BC0A2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ECB649-396B-403E-8148-685686F7B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5242-A330-4544-A1A8-E4FA5E5BF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12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6332F-DC8C-4F10-8E7B-AFF6532A4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1E6BE0-12E7-4534-8ED5-354375C3E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496701-5242-4FF5-AA03-6CE67199A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10821D-C617-4931-ADD6-2EBA59D87E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C1BADD-5DA5-45B0-AC0A-313E08D01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8B34CF-37A0-4367-B4E7-C27066B4F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2721-9B75-4DF0-8C41-DB1D1ED84F55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821CA4-CBF5-44F5-BE51-0E8C950A2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A34F31-9129-4FA0-A895-852B804C5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5242-A330-4544-A1A8-E4FA5E5BF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80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C1032-4333-42AA-AC20-BC5F9CE07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19BD84-D4D7-4D0F-90A8-3BE6C1A2B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2721-9B75-4DF0-8C41-DB1D1ED84F55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47A50B-FCC3-445F-A48A-7410C6671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AB1674-CF30-4508-8F71-951B75019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5242-A330-4544-A1A8-E4FA5E5BF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6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D3F66D-A229-459C-9493-0C96D1B0F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2721-9B75-4DF0-8C41-DB1D1ED84F55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F12599-D4FD-4160-B8F8-2CDDC03D1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EF5C4-09EE-4160-BD0D-51D3AA587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5242-A330-4544-A1A8-E4FA5E5BF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764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C34AF-BE15-4089-AADD-536F4ED95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AB61E-B741-4E16-A0B0-FB7FE0FCF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3E696F-A50C-4FB7-BB00-F5BFE8A546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FC4C6-25FC-4F49-B410-960FCA46F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2721-9B75-4DF0-8C41-DB1D1ED84F55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5D0654-0095-4B39-9499-9DC1A83B2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A24762-F31B-4A4A-8E97-E468BA076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5242-A330-4544-A1A8-E4FA5E5BF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848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9CE8B-3549-4D4F-895F-09AD6B385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E433C0-3421-4409-B242-6E72A741AD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24508A-0BDB-48A4-81D8-0C9DFAB46B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AC4431-0186-4BFE-A3F9-65C297111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A2721-9B75-4DF0-8C41-DB1D1ED84F55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010CA-E30B-4D62-8E9D-DD63CCB27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F196B4-EEB3-4694-9DF0-294D8818E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5242-A330-4544-A1A8-E4FA5E5BF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813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6D91FD-E46D-473A-81BE-BC0F5EBEB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8F1818-CA6A-4E88-9266-4424D94D1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AA8AB-152A-4A8D-BA09-3F66C9DF12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A2721-9B75-4DF0-8C41-DB1D1ED84F55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2C01C-E3C5-4733-AD1B-96050EFED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3881FB-1652-4BF8-A62E-AB29C5522E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D5242-A330-4544-A1A8-E4FA5E5BF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164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42AD7BF-7F7E-460F-B638-08161F0FB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003" y="1838528"/>
            <a:ext cx="10946437" cy="314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738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F69F7D7-6595-486B-8191-98E747D343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9498" y="119262"/>
            <a:ext cx="4552545" cy="64521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1345D0-F117-4D27-816E-A378810E8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374" y="175999"/>
            <a:ext cx="4552545" cy="634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339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142F9-7D29-4587-AD7B-7C2E31608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1162"/>
            <a:ext cx="10515600" cy="1189526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B0F0"/>
                </a:solidFill>
              </a:rPr>
              <a:t>Objectives of the Side Event - Sudan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6A203-F41E-410C-8FC9-E105CEA903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Overall goal to propose immediate actions for a comprehensive nutrition approach for Sudan, identifying practical mechanisms that provide support to the Government of Sudan in bridge</a:t>
            </a:r>
          </a:p>
          <a:p>
            <a:r>
              <a:rPr lang="en-GB" dirty="0"/>
              <a:t>Specific objectives: </a:t>
            </a:r>
          </a:p>
          <a:p>
            <a:pPr lvl="1"/>
            <a:r>
              <a:rPr lang="en-GB" dirty="0"/>
              <a:t>To identify successes, challenges and bottlenecks in responding to immediate needs in Sudan and to implementing a long-term transitional strategy to sustain programmes. </a:t>
            </a:r>
          </a:p>
          <a:p>
            <a:pPr lvl="1"/>
            <a:r>
              <a:rPr lang="en-GB" dirty="0"/>
              <a:t>To examine opportunities for an improved interface between existing structures and the nutrition in emergency coordination structure. </a:t>
            </a:r>
          </a:p>
          <a:p>
            <a:pPr lvl="1"/>
            <a:r>
              <a:rPr lang="en-GB" dirty="0"/>
              <a:t>To discuss actions to address the structural and programmatic challenges to delivery of a comprehensive package of nutrition interventions through strengthened national systems, while ensuring the humanitarian imperative is upheld. </a:t>
            </a:r>
          </a:p>
          <a:p>
            <a:pPr lvl="1"/>
            <a:r>
              <a:rPr lang="en-GB" dirty="0"/>
              <a:t>To advocate for enhanced engagement of donors and the international community to support a comprehensive nutrition approach in Sudan </a:t>
            </a:r>
          </a:p>
        </p:txBody>
      </p:sp>
    </p:spTree>
    <p:extLst>
      <p:ext uri="{BB962C8B-B14F-4D97-AF65-F5344CB8AC3E}">
        <p14:creationId xmlns:p14="http://schemas.microsoft.com/office/powerpoint/2010/main" val="2214843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1A20C-BD1C-430C-A315-F20EC0BB1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B0F0"/>
                </a:solidFill>
              </a:rPr>
              <a:t>Objectives of the Side Event - Yemen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87C08-5578-454C-98BE-52A1F5B4C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To identify the operational implications of the Call to Action to end malnutrition in Yemen following the commitments due to be made at the UNGA in September 2018; and </a:t>
            </a:r>
          </a:p>
          <a:p>
            <a:r>
              <a:rPr lang="en-GB" dirty="0"/>
              <a:t>To prepare for operationalization of the three-year plan2, defining the support needed to address key challenges. </a:t>
            </a:r>
          </a:p>
        </p:txBody>
      </p:sp>
    </p:spTree>
    <p:extLst>
      <p:ext uri="{BB962C8B-B14F-4D97-AF65-F5344CB8AC3E}">
        <p14:creationId xmlns:p14="http://schemas.microsoft.com/office/powerpoint/2010/main" val="2426888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05E6E-CAE0-4525-8AC1-B49D8473F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283" y="2484071"/>
            <a:ext cx="10404231" cy="1325563"/>
          </a:xfrm>
        </p:spPr>
        <p:txBody>
          <a:bodyPr>
            <a:normAutofit/>
          </a:bodyPr>
          <a:lstStyle/>
          <a:p>
            <a:pPr algn="ctr"/>
            <a:r>
              <a:rPr lang="en-GB" sz="6600" b="1" dirty="0">
                <a:solidFill>
                  <a:srgbClr val="00B0F0"/>
                </a:solidFill>
              </a:rPr>
              <a:t>Main highlights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3060258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188</Words>
  <Application>Microsoft Office PowerPoint</Application>
  <PresentationFormat>Widescreen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Objectives of the Side Event - Sudan  </vt:lpstr>
      <vt:lpstr>Objectives of the Side Event - Yemen</vt:lpstr>
      <vt:lpstr>Main highlights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Marie McGrath</dc:creator>
  <cp:lastModifiedBy>Anna Ziolkovska</cp:lastModifiedBy>
  <cp:revision>1</cp:revision>
  <dcterms:created xsi:type="dcterms:W3CDTF">2018-10-22T05:09:51Z</dcterms:created>
  <dcterms:modified xsi:type="dcterms:W3CDTF">2018-10-22T06:04:48Z</dcterms:modified>
</cp:coreProperties>
</file>