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customXml/itemProps6.xml" ContentType="application/vnd.openxmlformats-officedocument.customXmlProperties+xml"/>
  <Override PartName="/customXml/itemProps7.xml" ContentType="application/vnd.openxmlformats-officedocument.customXmlProperties+xml"/>
  <Override PartName="/customXml/itemProps8.xml" ContentType="application/vnd.openxmlformats-officedocument.customXmlProperties+xml"/>
  <Override PartName="/customXml/itemProps9.xml" ContentType="application/vnd.openxmlformats-officedocument.customXmlProperties+xml"/>
  <Override PartName="/customXml/itemProps10.xml" ContentType="application/vnd.openxmlformats-officedocument.customXmlProperties+xml"/>
  <Override PartName="/customXml/itemProps11.xml" ContentType="application/vnd.openxmlformats-officedocument.customXmlProperties+xml"/>
  <Override PartName="/customXml/itemProps12.xml" ContentType="application/vnd.openxmlformats-officedocument.customXmlProperties+xml"/>
  <Override PartName="/customXml/itemProps13.xml" ContentType="application/vnd.openxmlformats-officedocument.customXmlProperties+xml"/>
  <Override PartName="/customXml/itemProps14.xml" ContentType="application/vnd.openxmlformats-officedocument.customXmlProperties+xml"/>
  <Override PartName="/customXml/itemProps15.xml" ContentType="application/vnd.openxmlformats-officedocument.customXmlProperties+xml"/>
  <Override PartName="/customXml/itemProps16.xml" ContentType="application/vnd.openxmlformats-officedocument.customXmlProperties+xml"/>
  <Override PartName="/customXml/itemProps17.xml" ContentType="application/vnd.openxmlformats-officedocument.customXmlProperties+xml"/>
  <Override PartName="/customXml/itemProps18.xml" ContentType="application/vnd.openxmlformats-officedocument.customXmlProperties+xml"/>
  <Override PartName="/customXml/itemProps19.xml" ContentType="application/vnd.openxmlformats-officedocument.customXmlProperties+xml"/>
  <Override PartName="/customXml/itemProps20.xml" ContentType="application/vnd.openxmlformats-officedocument.customXmlProperties+xml"/>
  <Override PartName="/customXml/itemProps21.xml" ContentType="application/vnd.openxmlformats-officedocument.customXmlProperties+xml"/>
  <Override PartName="/customXml/itemProps22.xml" ContentType="application/vnd.openxmlformats-officedocument.customXmlProperties+xml"/>
  <Override PartName="/customXml/itemProps23.xml" ContentType="application/vnd.openxmlformats-officedocument.customXmlProperties+xml"/>
  <Override PartName="/customXml/itemProps24.xml" ContentType="application/vnd.openxmlformats-officedocument.customXmlProperties+xml"/>
  <Override PartName="/customXml/itemProps25.xml" ContentType="application/vnd.openxmlformats-officedocument.customXmlProperties+xml"/>
  <Override PartName="/customXml/itemProps26.xml" ContentType="application/vnd.openxmlformats-officedocument.customXmlProperties+xml"/>
  <Override PartName="/customXml/itemProps27.xml" ContentType="application/vnd.openxmlformats-officedocument.customXmlProperties+xml"/>
  <Override PartName="/customXml/itemProps28.xml" ContentType="application/vnd.openxmlformats-officedocument.customXmlProperties+xml"/>
  <Override PartName="/customXml/itemProps29.xml" ContentType="application/vnd.openxmlformats-officedocument.customXmlProperties+xml"/>
  <Override PartName="/customXml/itemProps30.xml" ContentType="application/vnd.openxmlformats-officedocument.customXmlProperties+xml"/>
  <Override PartName="/customXml/itemProps31.xml" ContentType="application/vnd.openxmlformats-officedocument.customXmlProperties+xml"/>
  <Override PartName="/customXml/itemProps32.xml" ContentType="application/vnd.openxmlformats-officedocument.customXmlProperties+xml"/>
  <Override PartName="/customXml/itemProps33.xml" ContentType="application/vnd.openxmlformats-officedocument.customXmlProperties+xml"/>
  <Override PartName="/customXml/itemProps34.xml" ContentType="application/vnd.openxmlformats-officedocument.customXmlProperties+xml"/>
  <Override PartName="/customXml/itemProps35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36"/>
  </p:sldMasterIdLst>
  <p:notesMasterIdLst>
    <p:notesMasterId r:id="rId39"/>
  </p:notesMasterIdLst>
  <p:sldIdLst>
    <p:sldId id="300" r:id="rId37"/>
    <p:sldId id="309" r:id="rId3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indsey Pexton" initials="LP" lastIdx="7" clrIdx="0">
    <p:extLst>
      <p:ext uri="{19B8F6BF-5375-455C-9EA6-DF929625EA0E}">
        <p15:presenceInfo xmlns:p15="http://schemas.microsoft.com/office/powerpoint/2012/main" userId="S-1-5-21-889838981-920820592-1903951286-749467" providerId="AD"/>
      </p:ext>
    </p:extLst>
  </p:cmAuthor>
  <p:cmAuthor id="2" name="Josephine Ippe" initials="JI" lastIdx="3" clrIdx="1">
    <p:extLst>
      <p:ext uri="{19B8F6BF-5375-455C-9EA6-DF929625EA0E}">
        <p15:presenceInfo xmlns:p15="http://schemas.microsoft.com/office/powerpoint/2012/main" userId="Josephine Ippe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3" d="100"/>
          <a:sy n="63" d="100"/>
        </p:scale>
        <p:origin x="137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customXml" Target="../customXml/item13.xml"/><Relationship Id="rId18" Type="http://schemas.openxmlformats.org/officeDocument/2006/relationships/customXml" Target="../customXml/item18.xml"/><Relationship Id="rId26" Type="http://schemas.openxmlformats.org/officeDocument/2006/relationships/customXml" Target="../customXml/item26.xml"/><Relationship Id="rId39" Type="http://schemas.openxmlformats.org/officeDocument/2006/relationships/notesMaster" Target="notesMasters/notesMaster1.xml"/><Relationship Id="rId21" Type="http://schemas.openxmlformats.org/officeDocument/2006/relationships/customXml" Target="../customXml/item21.xml"/><Relationship Id="rId34" Type="http://schemas.openxmlformats.org/officeDocument/2006/relationships/customXml" Target="../customXml/item34.xml"/><Relationship Id="rId42" Type="http://schemas.openxmlformats.org/officeDocument/2006/relationships/viewProps" Target="viewProps.xml"/><Relationship Id="rId7" Type="http://schemas.openxmlformats.org/officeDocument/2006/relationships/customXml" Target="../customXml/item7.xml"/><Relationship Id="rId2" Type="http://schemas.openxmlformats.org/officeDocument/2006/relationships/customXml" Target="../customXml/item2.xml"/><Relationship Id="rId16" Type="http://schemas.openxmlformats.org/officeDocument/2006/relationships/customXml" Target="../customXml/item16.xml"/><Relationship Id="rId29" Type="http://schemas.openxmlformats.org/officeDocument/2006/relationships/customXml" Target="../customXml/item29.xml"/><Relationship Id="rId1" Type="http://schemas.openxmlformats.org/officeDocument/2006/relationships/customXml" Target="../customXml/item1.xml"/><Relationship Id="rId6" Type="http://schemas.openxmlformats.org/officeDocument/2006/relationships/customXml" Target="../customXml/item6.xml"/><Relationship Id="rId11" Type="http://schemas.openxmlformats.org/officeDocument/2006/relationships/customXml" Target="../customXml/item11.xml"/><Relationship Id="rId24" Type="http://schemas.openxmlformats.org/officeDocument/2006/relationships/customXml" Target="../customXml/item24.xml"/><Relationship Id="rId32" Type="http://schemas.openxmlformats.org/officeDocument/2006/relationships/customXml" Target="../customXml/item32.xml"/><Relationship Id="rId37" Type="http://schemas.openxmlformats.org/officeDocument/2006/relationships/slide" Target="slides/slide1.xml"/><Relationship Id="rId40" Type="http://schemas.openxmlformats.org/officeDocument/2006/relationships/commentAuthors" Target="commentAuthors.xml"/><Relationship Id="rId45" Type="http://schemas.microsoft.com/office/2015/10/relationships/revisionInfo" Target="revisionInfo.xml"/><Relationship Id="rId5" Type="http://schemas.openxmlformats.org/officeDocument/2006/relationships/customXml" Target="../customXml/item5.xml"/><Relationship Id="rId15" Type="http://schemas.openxmlformats.org/officeDocument/2006/relationships/customXml" Target="../customXml/item15.xml"/><Relationship Id="rId23" Type="http://schemas.openxmlformats.org/officeDocument/2006/relationships/customXml" Target="../customXml/item23.xml"/><Relationship Id="rId28" Type="http://schemas.openxmlformats.org/officeDocument/2006/relationships/customXml" Target="../customXml/item28.xml"/><Relationship Id="rId36" Type="http://schemas.openxmlformats.org/officeDocument/2006/relationships/slideMaster" Target="slideMasters/slideMaster1.xml"/><Relationship Id="rId10" Type="http://schemas.openxmlformats.org/officeDocument/2006/relationships/customXml" Target="../customXml/item10.xml"/><Relationship Id="rId19" Type="http://schemas.openxmlformats.org/officeDocument/2006/relationships/customXml" Target="../customXml/item19.xml"/><Relationship Id="rId31" Type="http://schemas.openxmlformats.org/officeDocument/2006/relationships/customXml" Target="../customXml/item31.xml"/><Relationship Id="rId44" Type="http://schemas.openxmlformats.org/officeDocument/2006/relationships/tableStyles" Target="tableStyles.xml"/><Relationship Id="rId4" Type="http://schemas.openxmlformats.org/officeDocument/2006/relationships/customXml" Target="../customXml/item4.xml"/><Relationship Id="rId9" Type="http://schemas.openxmlformats.org/officeDocument/2006/relationships/customXml" Target="../customXml/item9.xml"/><Relationship Id="rId14" Type="http://schemas.openxmlformats.org/officeDocument/2006/relationships/customXml" Target="../customXml/item14.xml"/><Relationship Id="rId22" Type="http://schemas.openxmlformats.org/officeDocument/2006/relationships/customXml" Target="../customXml/item22.xml"/><Relationship Id="rId27" Type="http://schemas.openxmlformats.org/officeDocument/2006/relationships/customXml" Target="../customXml/item27.xml"/><Relationship Id="rId30" Type="http://schemas.openxmlformats.org/officeDocument/2006/relationships/customXml" Target="../customXml/item30.xml"/><Relationship Id="rId35" Type="http://schemas.openxmlformats.org/officeDocument/2006/relationships/customXml" Target="../customXml/item35.xml"/><Relationship Id="rId43" Type="http://schemas.openxmlformats.org/officeDocument/2006/relationships/theme" Target="theme/theme1.xml"/><Relationship Id="rId8" Type="http://schemas.openxmlformats.org/officeDocument/2006/relationships/customXml" Target="../customXml/item8.xml"/><Relationship Id="rId3" Type="http://schemas.openxmlformats.org/officeDocument/2006/relationships/customXml" Target="../customXml/item3.xml"/><Relationship Id="rId12" Type="http://schemas.openxmlformats.org/officeDocument/2006/relationships/customXml" Target="../customXml/item12.xml"/><Relationship Id="rId17" Type="http://schemas.openxmlformats.org/officeDocument/2006/relationships/customXml" Target="../customXml/item17.xml"/><Relationship Id="rId25" Type="http://schemas.openxmlformats.org/officeDocument/2006/relationships/customXml" Target="../customXml/item25.xml"/><Relationship Id="rId33" Type="http://schemas.openxmlformats.org/officeDocument/2006/relationships/customXml" Target="../customXml/item33.xml"/><Relationship Id="rId38" Type="http://schemas.openxmlformats.org/officeDocument/2006/relationships/slide" Target="slides/slide2.xml"/><Relationship Id="rId20" Type="http://schemas.openxmlformats.org/officeDocument/2006/relationships/customXml" Target="../customXml/item20.xml"/><Relationship Id="rId41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197BC-3F9C-B04E-BE49-6C44747D8F8B}" type="datetimeFigureOut">
              <a:rPr lang="en-US" smtClean="0"/>
              <a:t>10/22/2018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135101-A87E-EF42-9E59-E7216A571B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7846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EC8D9-593D-6B41-98EB-3E7433444430}" type="datetimeFigureOut">
              <a:rPr lang="en-US" smtClean="0"/>
              <a:t>10/22/2018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8465D-BB3F-8E40-8B91-E2742A5485E7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cid:image002.png@01CE71C4.254D8890"/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0380" y="6019800"/>
            <a:ext cx="2293620" cy="838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995253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EC8D9-593D-6B41-98EB-3E7433444430}" type="datetimeFigureOut">
              <a:rPr lang="en-US" smtClean="0"/>
              <a:t>10/22/2018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8465D-BB3F-8E40-8B91-E2742A5485E7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cid:image002.png@01CE71C4.254D8890"/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0380" y="6019800"/>
            <a:ext cx="2293620" cy="838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945359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EC8D9-593D-6B41-98EB-3E7433444430}" type="datetimeFigureOut">
              <a:rPr lang="en-US" smtClean="0"/>
              <a:t>10/22/2018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8465D-BB3F-8E40-8B91-E2742A5485E7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cid:image002.png@01CE71C4.254D8890"/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0380" y="6019800"/>
            <a:ext cx="2293620" cy="838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26506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EC8D9-593D-6B41-98EB-3E7433444430}" type="datetimeFigureOut">
              <a:rPr lang="en-US" smtClean="0"/>
              <a:t>10/22/2018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8465D-BB3F-8E40-8B91-E2742A5485E7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cid:image002.png@01CE71C4.254D8890"/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6019800"/>
            <a:ext cx="2293620" cy="838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795794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EC8D9-593D-6B41-98EB-3E7433444430}" type="datetimeFigureOut">
              <a:rPr lang="en-US" smtClean="0"/>
              <a:t>10/22/2018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8465D-BB3F-8E40-8B91-E2742A5485E7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cid:image002.png@01CE71C4.254D8890"/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0380" y="6019800"/>
            <a:ext cx="2293620" cy="838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641698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EC8D9-593D-6B41-98EB-3E7433444430}" type="datetimeFigureOut">
              <a:rPr lang="en-US" smtClean="0"/>
              <a:t>10/22/2018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8465D-BB3F-8E40-8B91-E2742A548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71359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EC8D9-593D-6B41-98EB-3E7433444430}" type="datetimeFigureOut">
              <a:rPr lang="en-US" smtClean="0"/>
              <a:t>10/22/2018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8465D-BB3F-8E40-8B91-E2742A548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261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EC8D9-593D-6B41-98EB-3E7433444430}" type="datetimeFigureOut">
              <a:rPr lang="en-US" smtClean="0"/>
              <a:t>10/22/2018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8465D-BB3F-8E40-8B91-E2742A5485E7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 descr="cid:image002.png@01CE71C4.254D8890"/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0380" y="6019800"/>
            <a:ext cx="2293620" cy="838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143063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EC8D9-593D-6B41-98EB-3E7433444430}" type="datetimeFigureOut">
              <a:rPr lang="en-US" smtClean="0"/>
              <a:t>10/22/2018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8465D-BB3F-8E40-8B91-E2742A5485E7}" type="slidenum">
              <a:rPr lang="en-US" smtClean="0"/>
              <a:t>‹#›</a:t>
            </a:fld>
            <a:endParaRPr lang="en-US"/>
          </a:p>
        </p:txBody>
      </p:sp>
      <p:pic>
        <p:nvPicPr>
          <p:cNvPr id="5" name="Picture 4" descr="cid:image002.png@01CE71C4.254D8890"/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0380" y="6019800"/>
            <a:ext cx="2293620" cy="838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181843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EC8D9-593D-6B41-98EB-3E7433444430}" type="datetimeFigureOut">
              <a:rPr lang="en-US" smtClean="0"/>
              <a:t>10/22/2018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8465D-BB3F-8E40-8B91-E2742A5485E7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cid:image002.png@01CE71C4.254D8890"/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0380" y="6019800"/>
            <a:ext cx="2293620" cy="838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187560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EC8D9-593D-6B41-98EB-3E7433444430}" type="datetimeFigureOut">
              <a:rPr lang="en-US" smtClean="0"/>
              <a:t>10/22/2018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8465D-BB3F-8E40-8B91-E2742A5485E7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cid:image002.png@01CE71C4.254D8890"/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0380" y="6019800"/>
            <a:ext cx="2293620" cy="838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272901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6EC8D9-593D-6B41-98EB-3E7433444430}" type="datetimeFigureOut">
              <a:rPr lang="en-US" smtClean="0"/>
              <a:t>10/22/2018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58465D-BB3F-8E40-8B91-E2742A5485E7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cid:image002.png@01CE71C4.254D8890"/>
          <p:cNvPicPr/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0380" y="6019800"/>
            <a:ext cx="2293620" cy="838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92845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Global Nutrition Cluster</a:t>
            </a:r>
            <a:br>
              <a:rPr lang="en-US" dirty="0"/>
            </a:br>
            <a:r>
              <a:rPr lang="en-US" dirty="0"/>
              <a:t>Annual Meeting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Amman, Jordan</a:t>
            </a:r>
          </a:p>
          <a:p>
            <a:r>
              <a:rPr lang="en-US"/>
              <a:t>22-24 October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0870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4352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1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0.xml"/></Relationships>
</file>

<file path=customXml/_rels/item1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1.xml"/></Relationships>
</file>

<file path=customXml/_rels/item1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2.xml"/></Relationships>
</file>

<file path=customXml/_rels/item1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3.xml"/></Relationships>
</file>

<file path=customXml/_rels/item1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4.xml"/></Relationships>
</file>

<file path=customXml/_rels/item1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5.xml"/></Relationships>
</file>

<file path=customXml/_rels/item1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6.xml"/></Relationships>
</file>

<file path=customXml/_rels/item1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7.xml"/></Relationships>
</file>

<file path=customXml/_rels/item1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8.xml"/></Relationships>
</file>

<file path=customXml/_rels/item1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9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2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0.xml"/></Relationships>
</file>

<file path=customXml/_rels/item2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1.xml"/></Relationships>
</file>

<file path=customXml/_rels/item2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2.xml"/></Relationships>
</file>

<file path=customXml/_rels/item2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3.xml"/></Relationships>
</file>

<file path=customXml/_rels/item2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4.xml"/></Relationships>
</file>

<file path=customXml/_rels/item2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5.xml"/></Relationships>
</file>

<file path=customXml/_rels/item2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6.xml"/></Relationships>
</file>

<file path=customXml/_rels/item2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7.xml"/></Relationships>
</file>

<file path=customXml/_rels/item2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8.xml"/></Relationships>
</file>

<file path=customXml/_rels/item2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9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3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0.xml"/></Relationships>
</file>

<file path=customXml/_rels/item3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1.xml"/></Relationships>
</file>

<file path=customXml/_rels/item3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2.xml"/></Relationships>
</file>

<file path=customXml/_rels/item3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3.xml"/></Relationships>
</file>

<file path=customXml/_rels/item3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4.xml"/></Relationships>
</file>

<file path=customXml/_rels/item3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5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_rels/item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.xml"/></Relationships>
</file>

<file path=customXml/_rels/item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.xml"/></Relationships>
</file>

<file path=customXml/_rels/item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9.xml"/></Relationships>
</file>

<file path=customXml/item1.xml><?xml version="1.0" encoding="utf-8"?>
<EsriMapsInfo xmlns="ESRI.ArcGIS.Mapping.OfficeIntegration.PowerPointInfo">
  <Version>Version1</Version>
  <RequiresSignIn>False</RequiresSignIn>
</EsriMapsInfo>
</file>

<file path=customXml/item10.xml><?xml version="1.0" encoding="utf-8"?>
<EsriMapsInfo xmlns="ESRI.ArcGIS.Mapping.OfficeIntegration.PowerPointInfo">
  <Version>Version1</Version>
  <RequiresSignIn>False</RequiresSignIn>
</EsriMapsInfo>
</file>

<file path=customXml/item11.xml><?xml version="1.0" encoding="utf-8"?>
<EsriMapsInfo xmlns="ESRI.ArcGIS.Mapping.OfficeIntegration.PowerPointInfo">
  <Version>Version1</Version>
  <RequiresSignIn>False</RequiresSignIn>
</EsriMapsInfo>
</file>

<file path=customXml/item12.xml><?xml version="1.0" encoding="utf-8"?>
<EsriMapsInfo xmlns="ESRI.ArcGIS.Mapping.OfficeIntegration.PowerPointInfo">
  <Version>Version1</Version>
  <RequiresSignIn>False</RequiresSignIn>
</EsriMapsInfo>
</file>

<file path=customXml/item13.xml><?xml version="1.0" encoding="utf-8"?>
<EsriMapsInfo xmlns="ESRI.ArcGIS.Mapping.OfficeIntegration.PowerPointInfo">
  <Version>Version1</Version>
  <RequiresSignIn>False</RequiresSignIn>
</EsriMapsInfo>
</file>

<file path=customXml/item14.xml><?xml version="1.0" encoding="utf-8"?>
<EsriMapsInfo xmlns="ESRI.ArcGIS.Mapping.OfficeIntegration.PowerPointInfo">
  <Version>Version1</Version>
  <RequiresSignIn>False</RequiresSignIn>
</EsriMapsInfo>
</file>

<file path=customXml/item15.xml><?xml version="1.0" encoding="utf-8"?>
<EsriMapsInfo xmlns="ESRI.ArcGIS.Mapping.OfficeIntegration.PowerPointInfo">
  <Version>Version1</Version>
  <RequiresSignIn>False</RequiresSignIn>
</EsriMapsInfo>
</file>

<file path=customXml/item16.xml><?xml version="1.0" encoding="utf-8"?>
<EsriMapsInfo xmlns="ESRI.ArcGIS.Mapping.OfficeIntegration.PowerPointInfo">
  <Version>Version1</Version>
  <RequiresSignIn>False</RequiresSignIn>
</EsriMapsInfo>
</file>

<file path=customXml/item17.xml><?xml version="1.0" encoding="utf-8"?>
<EsriMapsInfo xmlns="ESRI.ArcGIS.Mapping.OfficeIntegration.PowerPointInfo">
  <Version>Version1</Version>
  <RequiresSignIn>False</RequiresSignIn>
</EsriMapsInfo>
</file>

<file path=customXml/item18.xml><?xml version="1.0" encoding="utf-8"?>
<EsriMapsInfo xmlns="ESRI.ArcGIS.Mapping.OfficeIntegration.PowerPointInfo">
  <Version>Version1</Version>
  <RequiresSignIn>False</RequiresSignIn>
</EsriMapsInfo>
</file>

<file path=customXml/item19.xml><?xml version="1.0" encoding="utf-8"?>
<EsriMapsInfo xmlns="ESRI.ArcGIS.Mapping.OfficeIntegration.PowerPointInfo">
  <Version>Version1</Version>
  <RequiresSignIn>False</RequiresSignIn>
</EsriMapsInfo>
</file>

<file path=customXml/item2.xml><?xml version="1.0" encoding="utf-8"?>
<EsriMapsInfo xmlns="ESRI.ArcGIS.Mapping.OfficeIntegration.PowerPointInfo">
  <Version>Version1</Version>
  <RequiresSignIn>False</RequiresSignIn>
</EsriMapsInfo>
</file>

<file path=customXml/item20.xml><?xml version="1.0" encoding="utf-8"?>
<EsriMapsInfo xmlns="ESRI.ArcGIS.Mapping.OfficeIntegration.PowerPointInfo">
  <Version>Version1</Version>
  <RequiresSignIn>False</RequiresSignIn>
</EsriMapsInfo>
</file>

<file path=customXml/item21.xml><?xml version="1.0" encoding="utf-8"?>
<EsriMapsInfo xmlns="ESRI.ArcGIS.Mapping.OfficeIntegration.PowerPointInfo">
  <Version>Version1</Version>
  <RequiresSignIn>False</RequiresSignIn>
</EsriMapsInfo>
</file>

<file path=customXml/item22.xml><?xml version="1.0" encoding="utf-8"?>
<EsriMapsInfo xmlns="ESRI.ArcGIS.Mapping.OfficeIntegration.PowerPointInfo">
  <Version>Version1</Version>
  <RequiresSignIn>False</RequiresSignIn>
</EsriMapsInfo>
</file>

<file path=customXml/item23.xml><?xml version="1.0" encoding="utf-8"?>
<EsriMapsInfo xmlns="ESRI.ArcGIS.Mapping.OfficeIntegration.PowerPointInfo">
  <Version>Version1</Version>
  <RequiresSignIn>False</RequiresSignIn>
</EsriMapsInfo>
</file>

<file path=customXml/item24.xml><?xml version="1.0" encoding="utf-8"?>
<EsriMapsInfo xmlns="ESRI.ArcGIS.Mapping.OfficeIntegration.PowerPointInfo">
  <Version>Version1</Version>
  <RequiresSignIn>False</RequiresSignIn>
</EsriMapsInfo>
</file>

<file path=customXml/item25.xml><?xml version="1.0" encoding="utf-8"?>
<EsriMapsInfo xmlns="ESRI.ArcGIS.Mapping.OfficeIntegration.PowerPointInfo">
  <Version>Version1</Version>
  <RequiresSignIn>False</RequiresSignIn>
</EsriMapsInfo>
</file>

<file path=customXml/item26.xml><?xml version="1.0" encoding="utf-8"?>
<EsriMapsInfo xmlns="ESRI.ArcGIS.Mapping.OfficeIntegration.PowerPointInfo">
  <Version>Version1</Version>
  <RequiresSignIn>False</RequiresSignIn>
</EsriMapsInfo>
</file>

<file path=customXml/item27.xml><?xml version="1.0" encoding="utf-8"?>
<EsriMapsInfo xmlns="ESRI.ArcGIS.Mapping.OfficeIntegration.PowerPointInfo">
  <Version>Version1</Version>
  <RequiresSignIn>False</RequiresSignIn>
</EsriMapsInfo>
</file>

<file path=customXml/item28.xml><?xml version="1.0" encoding="utf-8"?>
<EsriMapsInfo xmlns="ESRI.ArcGIS.Mapping.OfficeIntegration.PowerPointInfo">
  <Version>Version1</Version>
  <RequiresSignIn>False</RequiresSignIn>
</EsriMapsInfo>
</file>

<file path=customXml/item29.xml><?xml version="1.0" encoding="utf-8"?>
<EsriMapsInfo xmlns="ESRI.ArcGIS.Mapping.OfficeIntegration.PowerPointInfo">
  <Version>Version1</Version>
  <RequiresSignIn>False</RequiresSignIn>
</EsriMapsInfo>
</file>

<file path=customXml/item3.xml><?xml version="1.0" encoding="utf-8"?>
<EsriMapsInfo xmlns="ESRI.ArcGIS.Mapping.OfficeIntegration.PowerPointInfo">
  <Version>Version1</Version>
  <RequiresSignIn>False</RequiresSignIn>
</EsriMapsInfo>
</file>

<file path=customXml/item30.xml><?xml version="1.0" encoding="utf-8"?>
<EsriMapsInfo xmlns="ESRI.ArcGIS.Mapping.OfficeIntegration.PowerPointInfo">
  <Version>Version1</Version>
  <RequiresSignIn>False</RequiresSignIn>
</EsriMapsInfo>
</file>

<file path=customXml/item31.xml><?xml version="1.0" encoding="utf-8"?>
<EsriMapsInfo xmlns="ESRI.ArcGIS.Mapping.OfficeIntegration.PowerPointInfo">
  <Version>Version1</Version>
  <RequiresSignIn>False</RequiresSignIn>
</EsriMapsInfo>
</file>

<file path=customXml/item32.xml><?xml version="1.0" encoding="utf-8"?>
<EsriMapsInfo xmlns="ESRI.ArcGIS.Mapping.OfficeIntegration.PowerPointInfo">
  <Version>Version1</Version>
  <RequiresSignIn>False</RequiresSignIn>
</EsriMapsInfo>
</file>

<file path=customXml/item33.xml><?xml version="1.0" encoding="utf-8"?>
<EsriMapsInfo xmlns="ESRI.ArcGIS.Mapping.OfficeIntegration.PowerPointInfo">
  <Version>Version1</Version>
  <RequiresSignIn>False</RequiresSignIn>
</EsriMapsInfo>
</file>

<file path=customXml/item34.xml><?xml version="1.0" encoding="utf-8"?>
<EsriMapsInfo xmlns="ESRI.ArcGIS.Mapping.OfficeIntegration.PowerPointInfo">
  <Version>Version1</Version>
  <RequiresSignIn>False</RequiresSignIn>
</EsriMapsInfo>
</file>

<file path=customXml/item35.xml><?xml version="1.0" encoding="utf-8"?>
<EsriMapsInfo xmlns="ESRI.ArcGIS.Mapping.OfficeIntegration.PowerPointInfo">
  <Version>Version1</Version>
  <RequiresSignIn>False</RequiresSignIn>
</EsriMapsInfo>
</file>

<file path=customXml/item4.xml><?xml version="1.0" encoding="utf-8"?>
<EsriMapsInfo xmlns="ESRI.ArcGIS.Mapping.OfficeIntegration.PowerPointInfo">
  <Version>Version1</Version>
  <RequiresSignIn>False</RequiresSignIn>
</EsriMapsInfo>
</file>

<file path=customXml/item5.xml><?xml version="1.0" encoding="utf-8"?>
<EsriMapsInfo xmlns="ESRI.ArcGIS.Mapping.OfficeIntegration.PowerPointInfo">
  <Version>Version1</Version>
  <RequiresSignIn>False</RequiresSignIn>
</EsriMapsInfo>
</file>

<file path=customXml/item6.xml><?xml version="1.0" encoding="utf-8"?>
<EsriMapsInfo xmlns="ESRI.ArcGIS.Mapping.OfficeIntegration.PowerPointInfo">
  <Version>Version1</Version>
  <RequiresSignIn>False</RequiresSignIn>
</EsriMapsInfo>
</file>

<file path=customXml/item7.xml><?xml version="1.0" encoding="utf-8"?>
<EsriMapsInfo xmlns="ESRI.ArcGIS.Mapping.OfficeIntegration.PowerPointInfo">
  <Version>Version1</Version>
  <RequiresSignIn>False</RequiresSignIn>
</EsriMapsInfo>
</file>

<file path=customXml/item8.xml><?xml version="1.0" encoding="utf-8"?>
<EsriMapsInfo xmlns="ESRI.ArcGIS.Mapping.OfficeIntegration.PowerPointInfo">
  <Version>Version1</Version>
  <RequiresSignIn>False</RequiresSignIn>
</EsriMapsInfo>
</file>

<file path=customXml/item9.xml><?xml version="1.0" encoding="utf-8"?>
<EsriMapsInfo xmlns="ESRI.ArcGIS.Mapping.OfficeIntegration.PowerPointInfo">
  <Version>Version1</Version>
  <RequiresSignIn>False</RequiresSignIn>
</EsriMapsInfo>
</file>

<file path=customXml/itemProps1.xml><?xml version="1.0" encoding="utf-8"?>
<ds:datastoreItem xmlns:ds="http://schemas.openxmlformats.org/officeDocument/2006/customXml" ds:itemID="{B010D550-DD0B-42CD-A164-24CD7FA4E24F}">
  <ds:schemaRefs>
    <ds:schemaRef ds:uri="ESRI.ArcGIS.Mapping.OfficeIntegration.PowerPointInfo"/>
  </ds:schemaRefs>
</ds:datastoreItem>
</file>

<file path=customXml/itemProps10.xml><?xml version="1.0" encoding="utf-8"?>
<ds:datastoreItem xmlns:ds="http://schemas.openxmlformats.org/officeDocument/2006/customXml" ds:itemID="{02B21674-D9C1-4166-A780-7A9EC0985752}">
  <ds:schemaRefs>
    <ds:schemaRef ds:uri="ESRI.ArcGIS.Mapping.OfficeIntegration.PowerPointInfo"/>
  </ds:schemaRefs>
</ds:datastoreItem>
</file>

<file path=customXml/itemProps11.xml><?xml version="1.0" encoding="utf-8"?>
<ds:datastoreItem xmlns:ds="http://schemas.openxmlformats.org/officeDocument/2006/customXml" ds:itemID="{F873875E-B55C-46F8-8B5C-C4EE0E5D31A9}">
  <ds:schemaRefs>
    <ds:schemaRef ds:uri="ESRI.ArcGIS.Mapping.OfficeIntegration.PowerPointInfo"/>
  </ds:schemaRefs>
</ds:datastoreItem>
</file>

<file path=customXml/itemProps12.xml><?xml version="1.0" encoding="utf-8"?>
<ds:datastoreItem xmlns:ds="http://schemas.openxmlformats.org/officeDocument/2006/customXml" ds:itemID="{BE5DB9E2-E20A-4102-97F4-79242548485A}">
  <ds:schemaRefs>
    <ds:schemaRef ds:uri="ESRI.ArcGIS.Mapping.OfficeIntegration.PowerPointInfo"/>
  </ds:schemaRefs>
</ds:datastoreItem>
</file>

<file path=customXml/itemProps13.xml><?xml version="1.0" encoding="utf-8"?>
<ds:datastoreItem xmlns:ds="http://schemas.openxmlformats.org/officeDocument/2006/customXml" ds:itemID="{253BA03D-9FAA-43E2-B359-52FE5421481E}">
  <ds:schemaRefs>
    <ds:schemaRef ds:uri="ESRI.ArcGIS.Mapping.OfficeIntegration.PowerPointInfo"/>
  </ds:schemaRefs>
</ds:datastoreItem>
</file>

<file path=customXml/itemProps14.xml><?xml version="1.0" encoding="utf-8"?>
<ds:datastoreItem xmlns:ds="http://schemas.openxmlformats.org/officeDocument/2006/customXml" ds:itemID="{6EB6639D-1F64-4D22-ACE3-FF930342AEA8}">
  <ds:schemaRefs>
    <ds:schemaRef ds:uri="ESRI.ArcGIS.Mapping.OfficeIntegration.PowerPointInfo"/>
  </ds:schemaRefs>
</ds:datastoreItem>
</file>

<file path=customXml/itemProps15.xml><?xml version="1.0" encoding="utf-8"?>
<ds:datastoreItem xmlns:ds="http://schemas.openxmlformats.org/officeDocument/2006/customXml" ds:itemID="{7D253486-BE0F-4CC8-83B6-ABD814A60F17}">
  <ds:schemaRefs>
    <ds:schemaRef ds:uri="ESRI.ArcGIS.Mapping.OfficeIntegration.PowerPointInfo"/>
  </ds:schemaRefs>
</ds:datastoreItem>
</file>

<file path=customXml/itemProps16.xml><?xml version="1.0" encoding="utf-8"?>
<ds:datastoreItem xmlns:ds="http://schemas.openxmlformats.org/officeDocument/2006/customXml" ds:itemID="{2BF7702B-C4A8-410E-8B8C-10526F78F9E2}">
  <ds:schemaRefs>
    <ds:schemaRef ds:uri="ESRI.ArcGIS.Mapping.OfficeIntegration.PowerPointInfo"/>
  </ds:schemaRefs>
</ds:datastoreItem>
</file>

<file path=customXml/itemProps17.xml><?xml version="1.0" encoding="utf-8"?>
<ds:datastoreItem xmlns:ds="http://schemas.openxmlformats.org/officeDocument/2006/customXml" ds:itemID="{84DD9439-1B5E-4276-8B63-57834F259B7C}">
  <ds:schemaRefs>
    <ds:schemaRef ds:uri="ESRI.ArcGIS.Mapping.OfficeIntegration.PowerPointInfo"/>
  </ds:schemaRefs>
</ds:datastoreItem>
</file>

<file path=customXml/itemProps18.xml><?xml version="1.0" encoding="utf-8"?>
<ds:datastoreItem xmlns:ds="http://schemas.openxmlformats.org/officeDocument/2006/customXml" ds:itemID="{6B552C22-35CB-40BF-8177-3345C191B159}">
  <ds:schemaRefs>
    <ds:schemaRef ds:uri="ESRI.ArcGIS.Mapping.OfficeIntegration.PowerPointInfo"/>
  </ds:schemaRefs>
</ds:datastoreItem>
</file>

<file path=customXml/itemProps19.xml><?xml version="1.0" encoding="utf-8"?>
<ds:datastoreItem xmlns:ds="http://schemas.openxmlformats.org/officeDocument/2006/customXml" ds:itemID="{5FD03862-FAE6-4843-AC66-905B0F979A30}">
  <ds:schemaRefs>
    <ds:schemaRef ds:uri="ESRI.ArcGIS.Mapping.OfficeIntegration.PowerPointInfo"/>
  </ds:schemaRefs>
</ds:datastoreItem>
</file>

<file path=customXml/itemProps2.xml><?xml version="1.0" encoding="utf-8"?>
<ds:datastoreItem xmlns:ds="http://schemas.openxmlformats.org/officeDocument/2006/customXml" ds:itemID="{B3EABFEE-6C84-4B13-9FDD-9E32BBACB37C}">
  <ds:schemaRefs>
    <ds:schemaRef ds:uri="ESRI.ArcGIS.Mapping.OfficeIntegration.PowerPointInfo"/>
  </ds:schemaRefs>
</ds:datastoreItem>
</file>

<file path=customXml/itemProps20.xml><?xml version="1.0" encoding="utf-8"?>
<ds:datastoreItem xmlns:ds="http://schemas.openxmlformats.org/officeDocument/2006/customXml" ds:itemID="{BC0A030F-B798-4726-BB67-8B5496E1F808}">
  <ds:schemaRefs>
    <ds:schemaRef ds:uri="ESRI.ArcGIS.Mapping.OfficeIntegration.PowerPointInfo"/>
  </ds:schemaRefs>
</ds:datastoreItem>
</file>

<file path=customXml/itemProps21.xml><?xml version="1.0" encoding="utf-8"?>
<ds:datastoreItem xmlns:ds="http://schemas.openxmlformats.org/officeDocument/2006/customXml" ds:itemID="{64940AC2-2585-41FF-9DC0-E181D62B895D}">
  <ds:schemaRefs>
    <ds:schemaRef ds:uri="ESRI.ArcGIS.Mapping.OfficeIntegration.PowerPointInfo"/>
  </ds:schemaRefs>
</ds:datastoreItem>
</file>

<file path=customXml/itemProps22.xml><?xml version="1.0" encoding="utf-8"?>
<ds:datastoreItem xmlns:ds="http://schemas.openxmlformats.org/officeDocument/2006/customXml" ds:itemID="{F6E5414F-FCC2-4E09-8B6F-57EB95EC7804}">
  <ds:schemaRefs>
    <ds:schemaRef ds:uri="ESRI.ArcGIS.Mapping.OfficeIntegration.PowerPointInfo"/>
  </ds:schemaRefs>
</ds:datastoreItem>
</file>

<file path=customXml/itemProps23.xml><?xml version="1.0" encoding="utf-8"?>
<ds:datastoreItem xmlns:ds="http://schemas.openxmlformats.org/officeDocument/2006/customXml" ds:itemID="{31B22D9E-91E5-4116-AD86-A63A81F5DA78}">
  <ds:schemaRefs>
    <ds:schemaRef ds:uri="ESRI.ArcGIS.Mapping.OfficeIntegration.PowerPointInfo"/>
  </ds:schemaRefs>
</ds:datastoreItem>
</file>

<file path=customXml/itemProps24.xml><?xml version="1.0" encoding="utf-8"?>
<ds:datastoreItem xmlns:ds="http://schemas.openxmlformats.org/officeDocument/2006/customXml" ds:itemID="{256AC45E-13F8-4FD0-9115-89FB03BB0D8C}">
  <ds:schemaRefs>
    <ds:schemaRef ds:uri="ESRI.ArcGIS.Mapping.OfficeIntegration.PowerPointInfo"/>
  </ds:schemaRefs>
</ds:datastoreItem>
</file>

<file path=customXml/itemProps25.xml><?xml version="1.0" encoding="utf-8"?>
<ds:datastoreItem xmlns:ds="http://schemas.openxmlformats.org/officeDocument/2006/customXml" ds:itemID="{3C43D24B-4CD4-4ACF-892E-70030D3EEDC4}">
  <ds:schemaRefs>
    <ds:schemaRef ds:uri="ESRI.ArcGIS.Mapping.OfficeIntegration.PowerPointInfo"/>
  </ds:schemaRefs>
</ds:datastoreItem>
</file>

<file path=customXml/itemProps26.xml><?xml version="1.0" encoding="utf-8"?>
<ds:datastoreItem xmlns:ds="http://schemas.openxmlformats.org/officeDocument/2006/customXml" ds:itemID="{2827C651-4035-4116-A436-88FCCB19A412}">
  <ds:schemaRefs>
    <ds:schemaRef ds:uri="ESRI.ArcGIS.Mapping.OfficeIntegration.PowerPointInfo"/>
  </ds:schemaRefs>
</ds:datastoreItem>
</file>

<file path=customXml/itemProps27.xml><?xml version="1.0" encoding="utf-8"?>
<ds:datastoreItem xmlns:ds="http://schemas.openxmlformats.org/officeDocument/2006/customXml" ds:itemID="{A721428C-260A-4E9C-8719-2177A158D9D4}">
  <ds:schemaRefs>
    <ds:schemaRef ds:uri="ESRI.ArcGIS.Mapping.OfficeIntegration.PowerPointInfo"/>
  </ds:schemaRefs>
</ds:datastoreItem>
</file>

<file path=customXml/itemProps28.xml><?xml version="1.0" encoding="utf-8"?>
<ds:datastoreItem xmlns:ds="http://schemas.openxmlformats.org/officeDocument/2006/customXml" ds:itemID="{06D7C9B0-1FBB-4D36-ABF6-10A732E5C87A}">
  <ds:schemaRefs>
    <ds:schemaRef ds:uri="ESRI.ArcGIS.Mapping.OfficeIntegration.PowerPointInfo"/>
  </ds:schemaRefs>
</ds:datastoreItem>
</file>

<file path=customXml/itemProps29.xml><?xml version="1.0" encoding="utf-8"?>
<ds:datastoreItem xmlns:ds="http://schemas.openxmlformats.org/officeDocument/2006/customXml" ds:itemID="{702DFE4B-6667-40E6-9930-33710072AEE7}">
  <ds:schemaRefs>
    <ds:schemaRef ds:uri="ESRI.ArcGIS.Mapping.OfficeIntegration.PowerPointInfo"/>
  </ds:schemaRefs>
</ds:datastoreItem>
</file>

<file path=customXml/itemProps3.xml><?xml version="1.0" encoding="utf-8"?>
<ds:datastoreItem xmlns:ds="http://schemas.openxmlformats.org/officeDocument/2006/customXml" ds:itemID="{C9853AC5-A2AC-4E71-BE52-766A8943A3EE}">
  <ds:schemaRefs>
    <ds:schemaRef ds:uri="ESRI.ArcGIS.Mapping.OfficeIntegration.PowerPointInfo"/>
  </ds:schemaRefs>
</ds:datastoreItem>
</file>

<file path=customXml/itemProps30.xml><?xml version="1.0" encoding="utf-8"?>
<ds:datastoreItem xmlns:ds="http://schemas.openxmlformats.org/officeDocument/2006/customXml" ds:itemID="{8DF7EB6D-F50E-4793-A024-BB6C2BB14C3F}">
  <ds:schemaRefs>
    <ds:schemaRef ds:uri="ESRI.ArcGIS.Mapping.OfficeIntegration.PowerPointInfo"/>
  </ds:schemaRefs>
</ds:datastoreItem>
</file>

<file path=customXml/itemProps31.xml><?xml version="1.0" encoding="utf-8"?>
<ds:datastoreItem xmlns:ds="http://schemas.openxmlformats.org/officeDocument/2006/customXml" ds:itemID="{4FA6E753-352C-4057-BE98-57641D4161A6}">
  <ds:schemaRefs>
    <ds:schemaRef ds:uri="ESRI.ArcGIS.Mapping.OfficeIntegration.PowerPointInfo"/>
  </ds:schemaRefs>
</ds:datastoreItem>
</file>

<file path=customXml/itemProps32.xml><?xml version="1.0" encoding="utf-8"?>
<ds:datastoreItem xmlns:ds="http://schemas.openxmlformats.org/officeDocument/2006/customXml" ds:itemID="{A317AC32-0D78-42E1-80D8-E2CA438A7851}">
  <ds:schemaRefs>
    <ds:schemaRef ds:uri="ESRI.ArcGIS.Mapping.OfficeIntegration.PowerPointInfo"/>
  </ds:schemaRefs>
</ds:datastoreItem>
</file>

<file path=customXml/itemProps33.xml><?xml version="1.0" encoding="utf-8"?>
<ds:datastoreItem xmlns:ds="http://schemas.openxmlformats.org/officeDocument/2006/customXml" ds:itemID="{175B65B4-0F39-4E58-8F18-EFF0A2BCF181}">
  <ds:schemaRefs>
    <ds:schemaRef ds:uri="ESRI.ArcGIS.Mapping.OfficeIntegration.PowerPointInfo"/>
  </ds:schemaRefs>
</ds:datastoreItem>
</file>

<file path=customXml/itemProps34.xml><?xml version="1.0" encoding="utf-8"?>
<ds:datastoreItem xmlns:ds="http://schemas.openxmlformats.org/officeDocument/2006/customXml" ds:itemID="{45CA5BE7-F6C6-4082-8CEE-A7E7A1CE6027}">
  <ds:schemaRefs>
    <ds:schemaRef ds:uri="ESRI.ArcGIS.Mapping.OfficeIntegration.PowerPointInfo"/>
  </ds:schemaRefs>
</ds:datastoreItem>
</file>

<file path=customXml/itemProps35.xml><?xml version="1.0" encoding="utf-8"?>
<ds:datastoreItem xmlns:ds="http://schemas.openxmlformats.org/officeDocument/2006/customXml" ds:itemID="{8DAE3ED2-A645-4DB6-98EB-476DB0EAA714}">
  <ds:schemaRefs>
    <ds:schemaRef ds:uri="ESRI.ArcGIS.Mapping.OfficeIntegration.PowerPointInfo"/>
  </ds:schemaRefs>
</ds:datastoreItem>
</file>

<file path=customXml/itemProps4.xml><?xml version="1.0" encoding="utf-8"?>
<ds:datastoreItem xmlns:ds="http://schemas.openxmlformats.org/officeDocument/2006/customXml" ds:itemID="{032E9B31-2103-4E45-AFD6-6421A7B0411A}">
  <ds:schemaRefs>
    <ds:schemaRef ds:uri="ESRI.ArcGIS.Mapping.OfficeIntegration.PowerPointInfo"/>
  </ds:schemaRefs>
</ds:datastoreItem>
</file>

<file path=customXml/itemProps5.xml><?xml version="1.0" encoding="utf-8"?>
<ds:datastoreItem xmlns:ds="http://schemas.openxmlformats.org/officeDocument/2006/customXml" ds:itemID="{130EF9CB-519C-48BC-A701-0872E45E574A}">
  <ds:schemaRefs>
    <ds:schemaRef ds:uri="ESRI.ArcGIS.Mapping.OfficeIntegration.PowerPointInfo"/>
  </ds:schemaRefs>
</ds:datastoreItem>
</file>

<file path=customXml/itemProps6.xml><?xml version="1.0" encoding="utf-8"?>
<ds:datastoreItem xmlns:ds="http://schemas.openxmlformats.org/officeDocument/2006/customXml" ds:itemID="{606300E7-671E-407A-90DF-417CD85EB932}">
  <ds:schemaRefs>
    <ds:schemaRef ds:uri="ESRI.ArcGIS.Mapping.OfficeIntegration.PowerPointInfo"/>
  </ds:schemaRefs>
</ds:datastoreItem>
</file>

<file path=customXml/itemProps7.xml><?xml version="1.0" encoding="utf-8"?>
<ds:datastoreItem xmlns:ds="http://schemas.openxmlformats.org/officeDocument/2006/customXml" ds:itemID="{D922E21D-3109-4F33-BF70-B3DAE264FD81}">
  <ds:schemaRefs>
    <ds:schemaRef ds:uri="ESRI.ArcGIS.Mapping.OfficeIntegration.PowerPointInfo"/>
  </ds:schemaRefs>
</ds:datastoreItem>
</file>

<file path=customXml/itemProps8.xml><?xml version="1.0" encoding="utf-8"?>
<ds:datastoreItem xmlns:ds="http://schemas.openxmlformats.org/officeDocument/2006/customXml" ds:itemID="{502B5EC1-28EE-4057-87C3-460C57F34978}">
  <ds:schemaRefs>
    <ds:schemaRef ds:uri="ESRI.ArcGIS.Mapping.OfficeIntegration.PowerPointInfo"/>
  </ds:schemaRefs>
</ds:datastoreItem>
</file>

<file path=customXml/itemProps9.xml><?xml version="1.0" encoding="utf-8"?>
<ds:datastoreItem xmlns:ds="http://schemas.openxmlformats.org/officeDocument/2006/customXml" ds:itemID="{CF8AE7E7-15E7-49D3-BD7B-505FD0AA13BE}">
  <ds:schemaRefs>
    <ds:schemaRef ds:uri="ESRI.ArcGIS.Mapping.OfficeIntegration.PowerPointInfo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4179</TotalTime>
  <Words>9</Words>
  <Application>Microsoft Office PowerPoint</Application>
  <PresentationFormat>On-screen Show (4:3)</PresentationFormat>
  <Paragraphs>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Global Nutrition Cluster Annual Meeting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Update on the Knowledge Management project</dc:title>
  <dc:creator>Valerie Gatchell</dc:creator>
  <cp:lastModifiedBy>Anna Ziolkovska</cp:lastModifiedBy>
  <cp:revision>131</cp:revision>
  <dcterms:created xsi:type="dcterms:W3CDTF">2015-10-13T18:47:22Z</dcterms:created>
  <dcterms:modified xsi:type="dcterms:W3CDTF">2018-10-22T05:29:22Z</dcterms:modified>
</cp:coreProperties>
</file>